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8" r:id="rId6"/>
    <p:sldMasterId id="2147483701" r:id="rId7"/>
    <p:sldMasterId id="2147483717" r:id="rId8"/>
    <p:sldMasterId id="2147483731" r:id="rId9"/>
  </p:sldMasterIdLst>
  <p:notesMasterIdLst>
    <p:notesMasterId r:id="rId17"/>
  </p:notesMasterIdLst>
  <p:handoutMasterIdLst>
    <p:handoutMasterId r:id="rId18"/>
  </p:handoutMasterIdLst>
  <p:sldIdLst>
    <p:sldId id="256" r:id="rId10"/>
    <p:sldId id="854" r:id="rId11"/>
    <p:sldId id="856" r:id="rId12"/>
    <p:sldId id="858" r:id="rId13"/>
    <p:sldId id="853" r:id="rId14"/>
    <p:sldId id="857" r:id="rId15"/>
    <p:sldId id="855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45087F14-5646-4E4E-81EC-061B057E511E}">
          <p14:sldIdLst>
            <p14:sldId id="256"/>
            <p14:sldId id="854"/>
            <p14:sldId id="856"/>
            <p14:sldId id="858"/>
            <p14:sldId id="853"/>
            <p14:sldId id="857"/>
            <p14:sldId id="855"/>
          </p14:sldIdLst>
        </p14:section>
        <p14:section name="Backup" id="{4412A6F6-5E26-4C06-8E5A-7EC999AD692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5B13D-4B6F-50B9-F990-8D2407E3128D}" v="90" dt="2024-03-26T08:32:49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Neve" userId="S::r0742822_student.thomasmore.be#ext#@cronos.onmicrosoft.com::e4d53c15-5e1c-4813-972a-0213cbc98d54" providerId="AD" clId="Web-{7B246C29-3EFF-C16C-E602-57F490AD4533}"/>
    <pc:docChg chg="modSld">
      <pc:chgData name="Nathan Neve" userId="S::r0742822_student.thomasmore.be#ext#@cronos.onmicrosoft.com::e4d53c15-5e1c-4813-972a-0213cbc98d54" providerId="AD" clId="Web-{7B246C29-3EFF-C16C-E602-57F490AD4533}" dt="2024-03-20T11:25:26.425" v="10" actId="1076"/>
      <pc:docMkLst>
        <pc:docMk/>
      </pc:docMkLst>
      <pc:sldChg chg="addSp delSp modSp">
        <pc:chgData name="Nathan Neve" userId="S::r0742822_student.thomasmore.be#ext#@cronos.onmicrosoft.com::e4d53c15-5e1c-4813-972a-0213cbc98d54" providerId="AD" clId="Web-{7B246C29-3EFF-C16C-E602-57F490AD4533}" dt="2024-03-20T11:25:26.425" v="10" actId="1076"/>
        <pc:sldMkLst>
          <pc:docMk/>
          <pc:sldMk cId="3623151727" sldId="856"/>
        </pc:sldMkLst>
        <pc:spChg chg="mod">
          <ac:chgData name="Nathan Neve" userId="S::r0742822_student.thomasmore.be#ext#@cronos.onmicrosoft.com::e4d53c15-5e1c-4813-972a-0213cbc98d54" providerId="AD" clId="Web-{7B246C29-3EFF-C16C-E602-57F490AD4533}" dt="2024-03-20T11:25:26.425" v="10" actId="1076"/>
          <ac:spMkLst>
            <pc:docMk/>
            <pc:sldMk cId="3623151727" sldId="856"/>
            <ac:spMk id="8" creationId="{40F8A593-78C0-0222-D723-363E63BA8D6D}"/>
          </ac:spMkLst>
        </pc:spChg>
        <pc:picChg chg="mod">
          <ac:chgData name="Nathan Neve" userId="S::r0742822_student.thomasmore.be#ext#@cronos.onmicrosoft.com::e4d53c15-5e1c-4813-972a-0213cbc98d54" providerId="AD" clId="Web-{7B246C29-3EFF-C16C-E602-57F490AD4533}" dt="2024-03-20T11:24:25.204" v="1" actId="1076"/>
          <ac:picMkLst>
            <pc:docMk/>
            <pc:sldMk cId="3623151727" sldId="856"/>
            <ac:picMk id="4" creationId="{E8EFEBAD-7391-3257-A0EC-20ED4FDE745E}"/>
          </ac:picMkLst>
        </pc:picChg>
        <pc:picChg chg="add del mod">
          <ac:chgData name="Nathan Neve" userId="S::r0742822_student.thomasmore.be#ext#@cronos.onmicrosoft.com::e4d53c15-5e1c-4813-972a-0213cbc98d54" providerId="AD" clId="Web-{7B246C29-3EFF-C16C-E602-57F490AD4533}" dt="2024-03-20T11:25:23.675" v="9" actId="1076"/>
          <ac:picMkLst>
            <pc:docMk/>
            <pc:sldMk cId="3623151727" sldId="856"/>
            <ac:picMk id="19" creationId="{F68D83BC-F37F-1A55-AD6D-0C24E17ADA6F}"/>
          </ac:picMkLst>
        </pc:picChg>
      </pc:sldChg>
    </pc:docChg>
  </pc:docChgLst>
  <pc:docChgLst>
    <pc:chgData name="Luuk Op 't Hoog" userId="769d954b-b690-4ca3-a632-23fa597bfb75" providerId="ADAL" clId="{76E2B690-A18A-4544-BA3D-005EB31AA803}"/>
    <pc:docChg chg="custSel addSld modSld">
      <pc:chgData name="Luuk Op 't Hoog" userId="769d954b-b690-4ca3-a632-23fa597bfb75" providerId="ADAL" clId="{76E2B690-A18A-4544-BA3D-005EB31AA803}" dt="2024-03-19T10:30:07.860" v="27" actId="478"/>
      <pc:docMkLst>
        <pc:docMk/>
      </pc:docMkLst>
      <pc:sldChg chg="addSp delSp modSp mod">
        <pc:chgData name="Luuk Op 't Hoog" userId="769d954b-b690-4ca3-a632-23fa597bfb75" providerId="ADAL" clId="{76E2B690-A18A-4544-BA3D-005EB31AA803}" dt="2024-03-19T10:30:07.860" v="27" actId="478"/>
        <pc:sldMkLst>
          <pc:docMk/>
          <pc:sldMk cId="3623151727" sldId="856"/>
        </pc:sldMkLst>
        <pc:picChg chg="add mod">
          <ac:chgData name="Luuk Op 't Hoog" userId="769d954b-b690-4ca3-a632-23fa597bfb75" providerId="ADAL" clId="{76E2B690-A18A-4544-BA3D-005EB31AA803}" dt="2024-03-19T10:29:54.109" v="11" actId="1076"/>
          <ac:picMkLst>
            <pc:docMk/>
            <pc:sldMk cId="3623151727" sldId="856"/>
            <ac:picMk id="3" creationId="{66104575-2965-4432-D174-42AE6C9538D3}"/>
          </ac:picMkLst>
        </pc:picChg>
        <pc:picChg chg="del">
          <ac:chgData name="Luuk Op 't Hoog" userId="769d954b-b690-4ca3-a632-23fa597bfb75" providerId="ADAL" clId="{76E2B690-A18A-4544-BA3D-005EB31AA803}" dt="2024-03-19T10:30:06.229" v="25" actId="478"/>
          <ac:picMkLst>
            <pc:docMk/>
            <pc:sldMk cId="3623151727" sldId="856"/>
            <ac:picMk id="4" creationId="{95C60EB1-6A62-4651-36D7-8F79B8D288C3}"/>
          </ac:picMkLst>
        </pc:picChg>
        <pc:picChg chg="del">
          <ac:chgData name="Luuk Op 't Hoog" userId="769d954b-b690-4ca3-a632-23fa597bfb75" providerId="ADAL" clId="{76E2B690-A18A-4544-BA3D-005EB31AA803}" dt="2024-03-19T10:30:05.902" v="24" actId="478"/>
          <ac:picMkLst>
            <pc:docMk/>
            <pc:sldMk cId="3623151727" sldId="856"/>
            <ac:picMk id="6" creationId="{11347B83-37C8-10AE-E597-A1D9D3BAF1E5}"/>
          </ac:picMkLst>
        </pc:picChg>
        <pc:picChg chg="del">
          <ac:chgData name="Luuk Op 't Hoog" userId="769d954b-b690-4ca3-a632-23fa597bfb75" providerId="ADAL" clId="{76E2B690-A18A-4544-BA3D-005EB31AA803}" dt="2024-03-19T10:29:44.643" v="6" actId="478"/>
          <ac:picMkLst>
            <pc:docMk/>
            <pc:sldMk cId="3623151727" sldId="856"/>
            <ac:picMk id="71" creationId="{DD71D084-E12B-B1F4-095A-A1D94A87EFF6}"/>
          </ac:picMkLst>
        </pc:picChg>
        <pc:picChg chg="del">
          <ac:chgData name="Luuk Op 't Hoog" userId="769d954b-b690-4ca3-a632-23fa597bfb75" providerId="ADAL" clId="{76E2B690-A18A-4544-BA3D-005EB31AA803}" dt="2024-03-19T10:30:00.485" v="15" actId="478"/>
          <ac:picMkLst>
            <pc:docMk/>
            <pc:sldMk cId="3623151727" sldId="856"/>
            <ac:picMk id="82" creationId="{CAF97C28-CBA9-6FD4-13E1-18BE1EDBE87E}"/>
          </ac:picMkLst>
        </pc:picChg>
        <pc:picChg chg="del">
          <ac:chgData name="Luuk Op 't Hoog" userId="769d954b-b690-4ca3-a632-23fa597bfb75" providerId="ADAL" clId="{76E2B690-A18A-4544-BA3D-005EB31AA803}" dt="2024-03-19T10:30:02.627" v="19" actId="478"/>
          <ac:picMkLst>
            <pc:docMk/>
            <pc:sldMk cId="3623151727" sldId="856"/>
            <ac:picMk id="85" creationId="{DE09937E-7045-1DDE-116A-729E46FCF10F}"/>
          </ac:picMkLst>
        </pc:picChg>
        <pc:picChg chg="del">
          <ac:chgData name="Luuk Op 't Hoog" userId="769d954b-b690-4ca3-a632-23fa597bfb75" providerId="ADAL" clId="{76E2B690-A18A-4544-BA3D-005EB31AA803}" dt="2024-03-19T10:29:59.967" v="14" actId="478"/>
          <ac:picMkLst>
            <pc:docMk/>
            <pc:sldMk cId="3623151727" sldId="856"/>
            <ac:picMk id="86" creationId="{C8CF4CE1-E122-8AA2-DC38-02E593F5FAE3}"/>
          </ac:picMkLst>
        </pc:picChg>
        <pc:picChg chg="del">
          <ac:chgData name="Luuk Op 't Hoog" userId="769d954b-b690-4ca3-a632-23fa597bfb75" providerId="ADAL" clId="{76E2B690-A18A-4544-BA3D-005EB31AA803}" dt="2024-03-19T10:30:04.507" v="22" actId="478"/>
          <ac:picMkLst>
            <pc:docMk/>
            <pc:sldMk cId="3623151727" sldId="856"/>
            <ac:picMk id="91" creationId="{9EFE4C0D-ACBB-9B7B-3451-66CAAEE44C69}"/>
          </ac:picMkLst>
        </pc:picChg>
        <pc:picChg chg="del">
          <ac:chgData name="Luuk Op 't Hoog" userId="769d954b-b690-4ca3-a632-23fa597bfb75" providerId="ADAL" clId="{76E2B690-A18A-4544-BA3D-005EB31AA803}" dt="2024-03-19T10:30:07.860" v="27" actId="478"/>
          <ac:picMkLst>
            <pc:docMk/>
            <pc:sldMk cId="3623151727" sldId="856"/>
            <ac:picMk id="92" creationId="{8793529A-2EC3-F0DD-604E-7A97217A9438}"/>
          </ac:picMkLst>
        </pc:picChg>
        <pc:picChg chg="del">
          <ac:chgData name="Luuk Op 't Hoog" userId="769d954b-b690-4ca3-a632-23fa597bfb75" providerId="ADAL" clId="{76E2B690-A18A-4544-BA3D-005EB31AA803}" dt="2024-03-19T10:30:03.030" v="20" actId="478"/>
          <ac:picMkLst>
            <pc:docMk/>
            <pc:sldMk cId="3623151727" sldId="856"/>
            <ac:picMk id="102" creationId="{1C09C0B0-086C-E635-231C-A26EAF40EF04}"/>
          </ac:picMkLst>
        </pc:picChg>
        <pc:picChg chg="del">
          <ac:chgData name="Luuk Op 't Hoog" userId="769d954b-b690-4ca3-a632-23fa597bfb75" providerId="ADAL" clId="{76E2B690-A18A-4544-BA3D-005EB31AA803}" dt="2024-03-19T10:30:06.606" v="26" actId="478"/>
          <ac:picMkLst>
            <pc:docMk/>
            <pc:sldMk cId="3623151727" sldId="856"/>
            <ac:picMk id="1026" creationId="{B708F5F5-6F4D-818C-0C0E-5733CEF6EEF1}"/>
          </ac:picMkLst>
        </pc:picChg>
        <pc:picChg chg="del">
          <ac:chgData name="Luuk Op 't Hoog" userId="769d954b-b690-4ca3-a632-23fa597bfb75" providerId="ADAL" clId="{76E2B690-A18A-4544-BA3D-005EB31AA803}" dt="2024-03-19T10:30:05.034" v="23" actId="478"/>
          <ac:picMkLst>
            <pc:docMk/>
            <pc:sldMk cId="3623151727" sldId="856"/>
            <ac:picMk id="1028" creationId="{E5098CF5-EC3D-D180-81C7-A26BF2C30B7B}"/>
          </ac:picMkLst>
        </pc:picChg>
        <pc:picChg chg="del">
          <ac:chgData name="Luuk Op 't Hoog" userId="769d954b-b690-4ca3-a632-23fa597bfb75" providerId="ADAL" clId="{76E2B690-A18A-4544-BA3D-005EB31AA803}" dt="2024-03-19T10:30:03.736" v="21" actId="478"/>
          <ac:picMkLst>
            <pc:docMk/>
            <pc:sldMk cId="3623151727" sldId="856"/>
            <ac:picMk id="1030" creationId="{CF074282-AA7F-773A-7DCF-3E375080733B}"/>
          </ac:picMkLst>
        </pc:picChg>
        <pc:picChg chg="del">
          <ac:chgData name="Luuk Op 't Hoog" userId="769d954b-b690-4ca3-a632-23fa597bfb75" providerId="ADAL" clId="{76E2B690-A18A-4544-BA3D-005EB31AA803}" dt="2024-03-19T10:29:56.905" v="12" actId="478"/>
          <ac:picMkLst>
            <pc:docMk/>
            <pc:sldMk cId="3623151727" sldId="856"/>
            <ac:picMk id="1032" creationId="{5664FF44-0B08-BF04-5577-4D3BF6DD084E}"/>
          </ac:picMkLst>
        </pc:picChg>
        <pc:picChg chg="del">
          <ac:chgData name="Luuk Op 't Hoog" userId="769d954b-b690-4ca3-a632-23fa597bfb75" providerId="ADAL" clId="{76E2B690-A18A-4544-BA3D-005EB31AA803}" dt="2024-03-19T10:30:01.302" v="17" actId="478"/>
          <ac:picMkLst>
            <pc:docMk/>
            <pc:sldMk cId="3623151727" sldId="856"/>
            <ac:picMk id="1034" creationId="{348FB3DB-2E0A-5DED-F5E0-93A11FE33FCA}"/>
          </ac:picMkLst>
        </pc:picChg>
        <pc:picChg chg="del">
          <ac:chgData name="Luuk Op 't Hoog" userId="769d954b-b690-4ca3-a632-23fa597bfb75" providerId="ADAL" clId="{76E2B690-A18A-4544-BA3D-005EB31AA803}" dt="2024-03-19T10:30:00.960" v="16" actId="478"/>
          <ac:picMkLst>
            <pc:docMk/>
            <pc:sldMk cId="3623151727" sldId="856"/>
            <ac:picMk id="1036" creationId="{F5AD404D-CE18-3745-4093-85886D20AB2E}"/>
          </ac:picMkLst>
        </pc:picChg>
        <pc:picChg chg="del">
          <ac:chgData name="Luuk Op 't Hoog" userId="769d954b-b690-4ca3-a632-23fa597bfb75" providerId="ADAL" clId="{76E2B690-A18A-4544-BA3D-005EB31AA803}" dt="2024-03-19T10:29:58.200" v="13" actId="478"/>
          <ac:picMkLst>
            <pc:docMk/>
            <pc:sldMk cId="3623151727" sldId="856"/>
            <ac:picMk id="1038" creationId="{A2C929A9-7213-F50C-F6F6-3A880694CD03}"/>
          </ac:picMkLst>
        </pc:picChg>
        <pc:picChg chg="del">
          <ac:chgData name="Luuk Op 't Hoog" userId="769d954b-b690-4ca3-a632-23fa597bfb75" providerId="ADAL" clId="{76E2B690-A18A-4544-BA3D-005EB31AA803}" dt="2024-03-19T10:30:01.988" v="18" actId="478"/>
          <ac:picMkLst>
            <pc:docMk/>
            <pc:sldMk cId="3623151727" sldId="856"/>
            <ac:picMk id="1040" creationId="{C1C1AB70-4B95-0350-9F1C-0AF78B16801D}"/>
          </ac:picMkLst>
        </pc:picChg>
      </pc:sldChg>
      <pc:sldChg chg="addSp delSp add">
        <pc:chgData name="Luuk Op 't Hoog" userId="769d954b-b690-4ca3-a632-23fa597bfb75" providerId="ADAL" clId="{76E2B690-A18A-4544-BA3D-005EB31AA803}" dt="2024-03-19T10:29:39.692" v="2" actId="478"/>
        <pc:sldMkLst>
          <pc:docMk/>
          <pc:sldMk cId="1307187193" sldId="858"/>
        </pc:sldMkLst>
        <pc:picChg chg="add del">
          <ac:chgData name="Luuk Op 't Hoog" userId="769d954b-b690-4ca3-a632-23fa597bfb75" providerId="ADAL" clId="{76E2B690-A18A-4544-BA3D-005EB31AA803}" dt="2024-03-19T10:29:39.692" v="2" actId="478"/>
          <ac:picMkLst>
            <pc:docMk/>
            <pc:sldMk cId="1307187193" sldId="858"/>
            <ac:picMk id="71" creationId="{802B846F-CECB-D3C0-332F-D0315F7ECD15}"/>
          </ac:picMkLst>
        </pc:picChg>
      </pc:sldChg>
    </pc:docChg>
  </pc:docChgLst>
  <pc:docChgLst>
    <pc:chgData name="Nathan Neve" userId="S::r0742822_student.thomasmore.be#ext#@cronos.onmicrosoft.com::e4d53c15-5e1c-4813-972a-0213cbc98d54" providerId="AD" clId="Web-{4C28F817-4CBA-16B3-32C8-7020589072A6}"/>
    <pc:docChg chg="modSld">
      <pc:chgData name="Nathan Neve" userId="S::r0742822_student.thomasmore.be#ext#@cronos.onmicrosoft.com::e4d53c15-5e1c-4813-972a-0213cbc98d54" providerId="AD" clId="Web-{4C28F817-4CBA-16B3-32C8-7020589072A6}" dt="2024-03-20T10:01:57.904" v="1"/>
      <pc:docMkLst>
        <pc:docMk/>
      </pc:docMkLst>
      <pc:sldChg chg="delSp">
        <pc:chgData name="Nathan Neve" userId="S::r0742822_student.thomasmore.be#ext#@cronos.onmicrosoft.com::e4d53c15-5e1c-4813-972a-0213cbc98d54" providerId="AD" clId="Web-{4C28F817-4CBA-16B3-32C8-7020589072A6}" dt="2024-03-20T10:01:57.904" v="1"/>
        <pc:sldMkLst>
          <pc:docMk/>
          <pc:sldMk cId="3623151727" sldId="856"/>
        </pc:sldMkLst>
        <pc:spChg chg="del">
          <ac:chgData name="Nathan Neve" userId="S::r0742822_student.thomasmore.be#ext#@cronos.onmicrosoft.com::e4d53c15-5e1c-4813-972a-0213cbc98d54" providerId="AD" clId="Web-{4C28F817-4CBA-16B3-32C8-7020589072A6}" dt="2024-03-20T10:01:57.904" v="1"/>
          <ac:spMkLst>
            <pc:docMk/>
            <pc:sldMk cId="3623151727" sldId="856"/>
            <ac:spMk id="24" creationId="{F5DF3754-56A8-4421-DEF4-07D8BA5FD643}"/>
          </ac:spMkLst>
        </pc:spChg>
        <pc:picChg chg="del">
          <ac:chgData name="Nathan Neve" userId="S::r0742822_student.thomasmore.be#ext#@cronos.onmicrosoft.com::e4d53c15-5e1c-4813-972a-0213cbc98d54" providerId="AD" clId="Web-{4C28F817-4CBA-16B3-32C8-7020589072A6}" dt="2024-03-20T10:01:54.076" v="0"/>
          <ac:picMkLst>
            <pc:docMk/>
            <pc:sldMk cId="3623151727" sldId="856"/>
            <ac:picMk id="22" creationId="{1B58CB97-192B-1713-E2F1-BB24E6EA8A7E}"/>
          </ac:picMkLst>
        </pc:picChg>
      </pc:sldChg>
    </pc:docChg>
  </pc:docChgLst>
  <pc:docChgLst>
    <pc:chgData name="Bryan Deckers" userId="S::r0889617_student.thomasmore.be#ext#@cronos.onmicrosoft.com::fbef0758-37b7-4ee8-aeee-fbbc6533479a" providerId="AD" clId="Web-{535C8A9F-F65C-61FC-7560-2DCBDF3A54C8}"/>
    <pc:docChg chg="modSld sldOrd">
      <pc:chgData name="Bryan Deckers" userId="S::r0889617_student.thomasmore.be#ext#@cronos.onmicrosoft.com::fbef0758-37b7-4ee8-aeee-fbbc6533479a" providerId="AD" clId="Web-{535C8A9F-F65C-61FC-7560-2DCBDF3A54C8}" dt="2024-03-20T07:22:13.725" v="114" actId="1076"/>
      <pc:docMkLst>
        <pc:docMk/>
      </pc:docMkLst>
      <pc:sldChg chg="addSp delSp modSp">
        <pc:chgData name="Bryan Deckers" userId="S::r0889617_student.thomasmore.be#ext#@cronos.onmicrosoft.com::fbef0758-37b7-4ee8-aeee-fbbc6533479a" providerId="AD" clId="Web-{535C8A9F-F65C-61FC-7560-2DCBDF3A54C8}" dt="2024-03-20T07:22:13.725" v="114" actId="1076"/>
        <pc:sldMkLst>
          <pc:docMk/>
          <pc:sldMk cId="3623151727" sldId="856"/>
        </pc:sldMkLst>
        <pc:spChg chg="add mod">
          <ac:chgData name="Bryan Deckers" userId="S::r0889617_student.thomasmore.be#ext#@cronos.onmicrosoft.com::fbef0758-37b7-4ee8-aeee-fbbc6533479a" providerId="AD" clId="Web-{535C8A9F-F65C-61FC-7560-2DCBDF3A54C8}" dt="2024-03-20T07:11:42.793" v="37" actId="1076"/>
          <ac:spMkLst>
            <pc:docMk/>
            <pc:sldMk cId="3623151727" sldId="856"/>
            <ac:spMk id="20" creationId="{25C2CA82-13FA-E907-1D13-3A73E2D6545E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0:28.658" v="60" actId="20577"/>
          <ac:spMkLst>
            <pc:docMk/>
            <pc:sldMk cId="3623151727" sldId="856"/>
            <ac:spMk id="26" creationId="{5D613FFF-B8BB-7ED4-C722-232D3E681A62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1:34.145" v="101" actId="20577"/>
          <ac:spMkLst>
            <pc:docMk/>
            <pc:sldMk cId="3623151727" sldId="856"/>
            <ac:spMk id="27" creationId="{35411D32-3FDD-A09B-63B0-17173E40C991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0:49.674" v="72" actId="20577"/>
          <ac:spMkLst>
            <pc:docMk/>
            <pc:sldMk cId="3623151727" sldId="856"/>
            <ac:spMk id="28" creationId="{A76154F7-D90D-0A09-99A5-016FAA74DCE2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1:09.159" v="84" actId="14100"/>
          <ac:spMkLst>
            <pc:docMk/>
            <pc:sldMk cId="3623151727" sldId="856"/>
            <ac:spMk id="32" creationId="{BD4E019C-5793-8D51-82D8-83FD62574DE3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1:17.582" v="87" actId="1076"/>
          <ac:spMkLst>
            <pc:docMk/>
            <pc:sldMk cId="3623151727" sldId="856"/>
            <ac:spMk id="33" creationId="{AB93997E-8A56-25E5-63E0-3AB10F6347D5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1:21.066" v="89" actId="1076"/>
          <ac:spMkLst>
            <pc:docMk/>
            <pc:sldMk cId="3623151727" sldId="856"/>
            <ac:spMk id="34" creationId="{247F03F1-6AD9-777B-CDC9-9AD235233D99}"/>
          </ac:spMkLst>
        </pc:spChg>
        <pc:spChg chg="add mod">
          <ac:chgData name="Bryan Deckers" userId="S::r0889617_student.thomasmore.be#ext#@cronos.onmicrosoft.com::fbef0758-37b7-4ee8-aeee-fbbc6533479a" providerId="AD" clId="Web-{535C8A9F-F65C-61FC-7560-2DCBDF3A54C8}" dt="2024-03-20T07:22:13.725" v="114" actId="1076"/>
          <ac:spMkLst>
            <pc:docMk/>
            <pc:sldMk cId="3623151727" sldId="856"/>
            <ac:spMk id="36" creationId="{D6B80634-528F-06FB-F969-F7F9D9F0B222}"/>
          </ac:spMkLst>
        </pc:spChg>
        <pc:picChg chg="add del">
          <ac:chgData name="Bryan Deckers" userId="S::r0889617_student.thomasmore.be#ext#@cronos.onmicrosoft.com::fbef0758-37b7-4ee8-aeee-fbbc6533479a" providerId="AD" clId="Web-{535C8A9F-F65C-61FC-7560-2DCBDF3A54C8}" dt="2024-03-20T07:07:44.721" v="12"/>
          <ac:picMkLst>
            <pc:docMk/>
            <pc:sldMk cId="3623151727" sldId="856"/>
            <ac:picMk id="4" creationId="{812A5006-D2CF-C165-ED82-73D30265FCCA}"/>
          </ac:picMkLst>
        </pc:picChg>
        <pc:picChg chg="add del mod">
          <ac:chgData name="Bryan Deckers" userId="S::r0889617_student.thomasmore.be#ext#@cronos.onmicrosoft.com::fbef0758-37b7-4ee8-aeee-fbbc6533479a" providerId="AD" clId="Web-{535C8A9F-F65C-61FC-7560-2DCBDF3A54C8}" dt="2024-03-20T06:55:32.076" v="4"/>
          <ac:picMkLst>
            <pc:docMk/>
            <pc:sldMk cId="3623151727" sldId="856"/>
            <ac:picMk id="5" creationId="{FA157D71-D0BC-AC8B-1707-3B844ED46E41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6:55:45.873" v="9" actId="1076"/>
          <ac:picMkLst>
            <pc:docMk/>
            <pc:sldMk cId="3623151727" sldId="856"/>
            <ac:picMk id="6" creationId="{6B9D7C3D-5942-F741-10D4-048C9D221AC4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6:55:50.358" v="11" actId="1076"/>
          <ac:picMkLst>
            <pc:docMk/>
            <pc:sldMk cId="3623151727" sldId="856"/>
            <ac:picMk id="8" creationId="{F2162739-7B46-D412-CED5-7DBFE57C385D}"/>
          </ac:picMkLst>
        </pc:picChg>
        <pc:picChg chg="add del mod">
          <ac:chgData name="Bryan Deckers" userId="S::r0889617_student.thomasmore.be#ext#@cronos.onmicrosoft.com::fbef0758-37b7-4ee8-aeee-fbbc6533479a" providerId="AD" clId="Web-{535C8A9F-F65C-61FC-7560-2DCBDF3A54C8}" dt="2024-03-20T07:07:50.143" v="14"/>
          <ac:picMkLst>
            <pc:docMk/>
            <pc:sldMk cId="3623151727" sldId="856"/>
            <ac:picMk id="12" creationId="{E920C339-4B89-27B8-0468-067966A7DD54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22:10.615" v="113" actId="1076"/>
          <ac:picMkLst>
            <pc:docMk/>
            <pc:sldMk cId="3623151727" sldId="856"/>
            <ac:picMk id="13" creationId="{4BE0FA54-C19B-4C8E-4642-5AD40B5D71A9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09:10.584" v="20" actId="1076"/>
          <ac:picMkLst>
            <pc:docMk/>
            <pc:sldMk cId="3623151727" sldId="856"/>
            <ac:picMk id="14" creationId="{681BD3E2-BE9F-FF6C-125F-589BF190EA2D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09:55.304" v="25" actId="1076"/>
          <ac:picMkLst>
            <pc:docMk/>
            <pc:sldMk cId="3623151727" sldId="856"/>
            <ac:picMk id="15" creationId="{F1890EB5-726B-13D7-748C-587124E7A620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09:58.757" v="27" actId="1076"/>
          <ac:picMkLst>
            <pc:docMk/>
            <pc:sldMk cId="3623151727" sldId="856"/>
            <ac:picMk id="16" creationId="{7079F7F6-C3B8-B6CB-0922-86DF28A7C07F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21:12.238" v="85" actId="1076"/>
          <ac:picMkLst>
            <pc:docMk/>
            <pc:sldMk cId="3623151727" sldId="856"/>
            <ac:picMk id="17" creationId="{9E50C8F1-03B1-0679-8107-FC2A5308C691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10:48.447" v="32" actId="1076"/>
          <ac:picMkLst>
            <pc:docMk/>
            <pc:sldMk cId="3623151727" sldId="856"/>
            <ac:picMk id="18" creationId="{5EA355B2-957C-1F28-7351-9C411F149F95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11:45.121" v="38" actId="14100"/>
          <ac:picMkLst>
            <pc:docMk/>
            <pc:sldMk cId="3623151727" sldId="856"/>
            <ac:picMk id="19" creationId="{F68D83BC-F37F-1A55-AD6D-0C24E17ADA6F}"/>
          </ac:picMkLst>
        </pc:picChg>
        <pc:picChg chg="add mod">
          <ac:chgData name="Bryan Deckers" userId="S::r0889617_student.thomasmore.be#ext#@cronos.onmicrosoft.com::fbef0758-37b7-4ee8-aeee-fbbc6533479a" providerId="AD" clId="Web-{535C8A9F-F65C-61FC-7560-2DCBDF3A54C8}" dt="2024-03-20T07:13:22.844" v="41" actId="1076"/>
          <ac:picMkLst>
            <pc:docMk/>
            <pc:sldMk cId="3623151727" sldId="856"/>
            <ac:picMk id="25" creationId="{FABC32B8-53FD-E2B8-6760-B3BC28532086}"/>
          </ac:picMkLst>
        </pc:picChg>
      </pc:sldChg>
      <pc:sldChg chg="ord">
        <pc:chgData name="Bryan Deckers" userId="S::r0889617_student.thomasmore.be#ext#@cronos.onmicrosoft.com::fbef0758-37b7-4ee8-aeee-fbbc6533479a" providerId="AD" clId="Web-{535C8A9F-F65C-61FC-7560-2DCBDF3A54C8}" dt="2024-03-20T07:18:50.419" v="42"/>
        <pc:sldMkLst>
          <pc:docMk/>
          <pc:sldMk cId="1307187193" sldId="858"/>
        </pc:sldMkLst>
      </pc:sldChg>
    </pc:docChg>
  </pc:docChgLst>
  <pc:docChgLst>
    <pc:chgData name="Nathan Neve" userId="S::r0742822_student.thomasmore.be#ext#@cronos.onmicrosoft.com::e4d53c15-5e1c-4813-972a-0213cbc98d54" providerId="AD" clId="Web-{707C7F9B-F728-0501-51F2-BA4ED994D7B4}"/>
    <pc:docChg chg="modSld">
      <pc:chgData name="Nathan Neve" userId="S::r0742822_student.thomasmore.be#ext#@cronos.onmicrosoft.com::e4d53c15-5e1c-4813-972a-0213cbc98d54" providerId="AD" clId="Web-{707C7F9B-F728-0501-51F2-BA4ED994D7B4}" dt="2024-03-20T11:26:21.794" v="5" actId="1076"/>
      <pc:docMkLst>
        <pc:docMk/>
      </pc:docMkLst>
      <pc:sldChg chg="addSp modSp">
        <pc:chgData name="Nathan Neve" userId="S::r0742822_student.thomasmore.be#ext#@cronos.onmicrosoft.com::e4d53c15-5e1c-4813-972a-0213cbc98d54" providerId="AD" clId="Web-{707C7F9B-F728-0501-51F2-BA4ED994D7B4}" dt="2024-03-20T11:26:21.794" v="5" actId="1076"/>
        <pc:sldMkLst>
          <pc:docMk/>
          <pc:sldMk cId="3623151727" sldId="856"/>
        </pc:sldMkLst>
        <pc:spChg chg="add mod">
          <ac:chgData name="Nathan Neve" userId="S::r0742822_student.thomasmore.be#ext#@cronos.onmicrosoft.com::e4d53c15-5e1c-4813-972a-0213cbc98d54" providerId="AD" clId="Web-{707C7F9B-F728-0501-51F2-BA4ED994D7B4}" dt="2024-03-20T11:26:21.794" v="5" actId="1076"/>
          <ac:spMkLst>
            <pc:docMk/>
            <pc:sldMk cId="3623151727" sldId="856"/>
            <ac:spMk id="42" creationId="{C9756A00-93B8-ECFC-D052-4ACB32A6CBAD}"/>
          </ac:spMkLst>
        </pc:spChg>
        <pc:picChg chg="add mod">
          <ac:chgData name="Nathan Neve" userId="S::r0742822_student.thomasmore.be#ext#@cronos.onmicrosoft.com::e4d53c15-5e1c-4813-972a-0213cbc98d54" providerId="AD" clId="Web-{707C7F9B-F728-0501-51F2-BA4ED994D7B4}" dt="2024-03-20T11:26:12.763" v="2" actId="14100"/>
          <ac:picMkLst>
            <pc:docMk/>
            <pc:sldMk cId="3623151727" sldId="856"/>
            <ac:picMk id="41" creationId="{BBBAB909-26A7-A15A-6229-F6675059C561}"/>
          </ac:picMkLst>
        </pc:picChg>
      </pc:sldChg>
    </pc:docChg>
  </pc:docChgLst>
  <pc:docChgLst>
    <pc:chgData name="Nathan Neve" userId="S::r0742822_student.thomasmore.be#ext#@cronos.onmicrosoft.com::e4d53c15-5e1c-4813-972a-0213cbc98d54" providerId="AD" clId="Web-{CAEA430B-3725-6438-B1D4-F692EDCDCC72}"/>
    <pc:docChg chg="modSld">
      <pc:chgData name="Nathan Neve" userId="S::r0742822_student.thomasmore.be#ext#@cronos.onmicrosoft.com::e4d53c15-5e1c-4813-972a-0213cbc98d54" providerId="AD" clId="Web-{CAEA430B-3725-6438-B1D4-F692EDCDCC72}" dt="2024-03-20T09:11:42.897" v="2" actId="1076"/>
      <pc:docMkLst>
        <pc:docMk/>
      </pc:docMkLst>
      <pc:sldChg chg="delSp modSp">
        <pc:chgData name="Nathan Neve" userId="S::r0742822_student.thomasmore.be#ext#@cronos.onmicrosoft.com::e4d53c15-5e1c-4813-972a-0213cbc98d54" providerId="AD" clId="Web-{CAEA430B-3725-6438-B1D4-F692EDCDCC72}" dt="2024-03-20T09:11:42.897" v="2" actId="1076"/>
        <pc:sldMkLst>
          <pc:docMk/>
          <pc:sldMk cId="3623151727" sldId="856"/>
        </pc:sldMkLst>
        <pc:spChg chg="mod">
          <ac:chgData name="Nathan Neve" userId="S::r0742822_student.thomasmore.be#ext#@cronos.onmicrosoft.com::e4d53c15-5e1c-4813-972a-0213cbc98d54" providerId="AD" clId="Web-{CAEA430B-3725-6438-B1D4-F692EDCDCC72}" dt="2024-03-20T09:11:42.897" v="2" actId="1076"/>
          <ac:spMkLst>
            <pc:docMk/>
            <pc:sldMk cId="3623151727" sldId="856"/>
            <ac:spMk id="40" creationId="{1A78F824-ADAC-3550-E872-184C6AC4B970}"/>
          </ac:spMkLst>
        </pc:spChg>
        <pc:picChg chg="mod">
          <ac:chgData name="Nathan Neve" userId="S::r0742822_student.thomasmore.be#ext#@cronos.onmicrosoft.com::e4d53c15-5e1c-4813-972a-0213cbc98d54" providerId="AD" clId="Web-{CAEA430B-3725-6438-B1D4-F692EDCDCC72}" dt="2024-03-20T09:11:40.303" v="1" actId="1076"/>
          <ac:picMkLst>
            <pc:docMk/>
            <pc:sldMk cId="3623151727" sldId="856"/>
            <ac:picMk id="29" creationId="{D3C15A7C-35FE-0617-2985-C8E98202635D}"/>
          </ac:picMkLst>
        </pc:picChg>
        <pc:picChg chg="del">
          <ac:chgData name="Nathan Neve" userId="S::r0742822_student.thomasmore.be#ext#@cronos.onmicrosoft.com::e4d53c15-5e1c-4813-972a-0213cbc98d54" providerId="AD" clId="Web-{CAEA430B-3725-6438-B1D4-F692EDCDCC72}" dt="2024-03-20T09:11:38.788" v="0"/>
          <ac:picMkLst>
            <pc:docMk/>
            <pc:sldMk cId="3623151727" sldId="856"/>
            <ac:picMk id="31" creationId="{2B1216A6-B989-1C13-A8DC-30608A7C1EC3}"/>
          </ac:picMkLst>
        </pc:picChg>
      </pc:sldChg>
    </pc:docChg>
  </pc:docChgLst>
  <pc:docChgLst>
    <pc:chgData name="Nathan Neve" userId="S::r0742822_student.thomasmore.be#ext#@cronos.onmicrosoft.com::e4d53c15-5e1c-4813-972a-0213cbc98d54" providerId="AD" clId="Web-{5B1E8103-F617-C18C-1F25-567C48332822}"/>
    <pc:docChg chg="addSld delSld modSld modSection">
      <pc:chgData name="Nathan Neve" userId="S::r0742822_student.thomasmore.be#ext#@cronos.onmicrosoft.com::e4d53c15-5e1c-4813-972a-0213cbc98d54" providerId="AD" clId="Web-{5B1E8103-F617-C18C-1F25-567C48332822}" dt="2024-03-20T07:22:56.921" v="59" actId="14100"/>
      <pc:docMkLst>
        <pc:docMk/>
      </pc:docMkLst>
      <pc:sldChg chg="addSp delSp modSp">
        <pc:chgData name="Nathan Neve" userId="S::r0742822_student.thomasmore.be#ext#@cronos.onmicrosoft.com::e4d53c15-5e1c-4813-972a-0213cbc98d54" providerId="AD" clId="Web-{5B1E8103-F617-C18C-1F25-567C48332822}" dt="2024-03-20T07:22:56.921" v="59" actId="14100"/>
        <pc:sldMkLst>
          <pc:docMk/>
          <pc:sldMk cId="3623151727" sldId="856"/>
        </pc:sldMkLst>
        <pc:spChg chg="add mod">
          <ac:chgData name="Nathan Neve" userId="S::r0742822_student.thomasmore.be#ext#@cronos.onmicrosoft.com::e4d53c15-5e1c-4813-972a-0213cbc98d54" providerId="AD" clId="Web-{5B1E8103-F617-C18C-1F25-567C48332822}" dt="2024-03-20T07:07:12.302" v="23" actId="1076"/>
          <ac:spMkLst>
            <pc:docMk/>
            <pc:sldMk cId="3623151727" sldId="856"/>
            <ac:spMk id="2" creationId="{27A452D0-50D7-46AE-6AF2-10F2EA49ED36}"/>
          </ac:spMkLst>
        </pc:spChg>
        <pc:spChg chg="add mod">
          <ac:chgData name="Nathan Neve" userId="S::r0742822_student.thomasmore.be#ext#@cronos.onmicrosoft.com::e4d53c15-5e1c-4813-972a-0213cbc98d54" providerId="AD" clId="Web-{5B1E8103-F617-C18C-1F25-567C48332822}" dt="2024-03-20T07:07:05.708" v="22" actId="1076"/>
          <ac:spMkLst>
            <pc:docMk/>
            <pc:sldMk cId="3623151727" sldId="856"/>
            <ac:spMk id="11" creationId="{5E02BEFB-4BF5-331C-2911-264803C73812}"/>
          </ac:spMkLst>
        </pc:spChg>
        <pc:spChg chg="add mod">
          <ac:chgData name="Nathan Neve" userId="S::r0742822_student.thomasmore.be#ext#@cronos.onmicrosoft.com::e4d53c15-5e1c-4813-972a-0213cbc98d54" providerId="AD" clId="Web-{5B1E8103-F617-C18C-1F25-567C48332822}" dt="2024-03-20T07:12:05.544" v="29" actId="1076"/>
          <ac:spMkLst>
            <pc:docMk/>
            <pc:sldMk cId="3623151727" sldId="856"/>
            <ac:spMk id="24" creationId="{F5DF3754-56A8-4421-DEF4-07D8BA5FD643}"/>
          </ac:spMkLst>
        </pc:spChg>
        <pc:spChg chg="add mod">
          <ac:chgData name="Nathan Neve" userId="S::r0742822_student.thomasmore.be#ext#@cronos.onmicrosoft.com::e4d53c15-5e1c-4813-972a-0213cbc98d54" providerId="AD" clId="Web-{5B1E8103-F617-C18C-1F25-567C48332822}" dt="2024-03-20T07:22:06.904" v="55" actId="1076"/>
          <ac:spMkLst>
            <pc:docMk/>
            <pc:sldMk cId="3623151727" sldId="856"/>
            <ac:spMk id="40" creationId="{1A78F824-ADAC-3550-E872-184C6AC4B970}"/>
          </ac:spMkLst>
        </pc:spChg>
        <pc:picChg chg="add mod">
          <ac:chgData name="Nathan Neve" userId="S::r0742822_student.thomasmore.be#ext#@cronos.onmicrosoft.com::e4d53c15-5e1c-4813-972a-0213cbc98d54" providerId="AD" clId="Web-{5B1E8103-F617-C18C-1F25-567C48332822}" dt="2024-03-20T07:07:21.553" v="25" actId="1076"/>
          <ac:picMkLst>
            <pc:docMk/>
            <pc:sldMk cId="3623151727" sldId="856"/>
            <ac:picMk id="5" creationId="{B6B54FE8-C495-58B2-7207-20E4C26DEA62}"/>
          </ac:picMkLst>
        </pc:picChg>
        <pc:picChg chg="mod">
          <ac:chgData name="Nathan Neve" userId="S::r0742822_student.thomasmore.be#ext#@cronos.onmicrosoft.com::e4d53c15-5e1c-4813-972a-0213cbc98d54" providerId="AD" clId="Web-{5B1E8103-F617-C18C-1F25-567C48332822}" dt="2024-03-20T07:07:13.927" v="24" actId="1076"/>
          <ac:picMkLst>
            <pc:docMk/>
            <pc:sldMk cId="3623151727" sldId="856"/>
            <ac:picMk id="6" creationId="{6B9D7C3D-5942-F741-10D4-048C9D221AC4}"/>
          </ac:picMkLst>
        </pc:picChg>
        <pc:picChg chg="del">
          <ac:chgData name="Nathan Neve" userId="S::r0742822_student.thomasmore.be#ext#@cronos.onmicrosoft.com::e4d53c15-5e1c-4813-972a-0213cbc98d54" providerId="AD" clId="Web-{5B1E8103-F617-C18C-1F25-567C48332822}" dt="2024-03-20T07:06:55.333" v="18"/>
          <ac:picMkLst>
            <pc:docMk/>
            <pc:sldMk cId="3623151727" sldId="856"/>
            <ac:picMk id="8" creationId="{F2162739-7B46-D412-CED5-7DBFE57C385D}"/>
          </ac:picMkLst>
        </pc:picChg>
        <pc:picChg chg="add mod">
          <ac:chgData name="Nathan Neve" userId="S::r0742822_student.thomasmore.be#ext#@cronos.onmicrosoft.com::e4d53c15-5e1c-4813-972a-0213cbc98d54" providerId="AD" clId="Web-{5B1E8103-F617-C18C-1F25-567C48332822}" dt="2024-03-20T07:12:05.529" v="28" actId="1076"/>
          <ac:picMkLst>
            <pc:docMk/>
            <pc:sldMk cId="3623151727" sldId="856"/>
            <ac:picMk id="22" creationId="{1B58CB97-192B-1713-E2F1-BB24E6EA8A7E}"/>
          </ac:picMkLst>
        </pc:picChg>
        <pc:picChg chg="add mod">
          <ac:chgData name="Nathan Neve" userId="S::r0742822_student.thomasmore.be#ext#@cronos.onmicrosoft.com::e4d53c15-5e1c-4813-972a-0213cbc98d54" providerId="AD" clId="Web-{5B1E8103-F617-C18C-1F25-567C48332822}" dt="2024-03-20T07:22:04.560" v="54" actId="1076"/>
          <ac:picMkLst>
            <pc:docMk/>
            <pc:sldMk cId="3623151727" sldId="856"/>
            <ac:picMk id="29" creationId="{D3C15A7C-35FE-0617-2985-C8E98202635D}"/>
          </ac:picMkLst>
        </pc:picChg>
        <pc:picChg chg="add del mod">
          <ac:chgData name="Nathan Neve" userId="S::r0742822_student.thomasmore.be#ext#@cronos.onmicrosoft.com::e4d53c15-5e1c-4813-972a-0213cbc98d54" providerId="AD" clId="Web-{5B1E8103-F617-C18C-1F25-567C48332822}" dt="2024-03-20T07:20:20.479" v="33"/>
          <ac:picMkLst>
            <pc:docMk/>
            <pc:sldMk cId="3623151727" sldId="856"/>
            <ac:picMk id="30" creationId="{CE264CA6-10CD-7B9B-14A4-5526C975DD9B}"/>
          </ac:picMkLst>
        </pc:picChg>
        <pc:picChg chg="add mod">
          <ac:chgData name="Nathan Neve" userId="S::r0742822_student.thomasmore.be#ext#@cronos.onmicrosoft.com::e4d53c15-5e1c-4813-972a-0213cbc98d54" providerId="AD" clId="Web-{5B1E8103-F617-C18C-1F25-567C48332822}" dt="2024-03-20T07:22:56.921" v="59" actId="14100"/>
          <ac:picMkLst>
            <pc:docMk/>
            <pc:sldMk cId="3623151727" sldId="856"/>
            <ac:picMk id="31" creationId="{2B1216A6-B989-1C13-A8DC-30608A7C1EC3}"/>
          </ac:picMkLst>
        </pc:picChg>
      </pc:sldChg>
      <pc:sldChg chg="modSp add del replId">
        <pc:chgData name="Nathan Neve" userId="S::r0742822_student.thomasmore.be#ext#@cronos.onmicrosoft.com::e4d53c15-5e1c-4813-972a-0213cbc98d54" providerId="AD" clId="Web-{5B1E8103-F617-C18C-1F25-567C48332822}" dt="2024-03-20T07:21:53.872" v="49"/>
        <pc:sldMkLst>
          <pc:docMk/>
          <pc:sldMk cId="495853861" sldId="859"/>
        </pc:sldMkLst>
        <pc:spChg chg="mod">
          <ac:chgData name="Nathan Neve" userId="S::r0742822_student.thomasmore.be#ext#@cronos.onmicrosoft.com::e4d53c15-5e1c-4813-972a-0213cbc98d54" providerId="AD" clId="Web-{5B1E8103-F617-C18C-1F25-567C48332822}" dt="2024-03-20T07:21:30.106" v="47" actId="1076"/>
          <ac:spMkLst>
            <pc:docMk/>
            <pc:sldMk cId="495853861" sldId="859"/>
            <ac:spMk id="33" creationId="{AB93997E-8A56-25E5-63E0-3AB10F6347D5}"/>
          </ac:spMkLst>
        </pc:spChg>
        <pc:picChg chg="mod">
          <ac:chgData name="Nathan Neve" userId="S::r0742822_student.thomasmore.be#ext#@cronos.onmicrosoft.com::e4d53c15-5e1c-4813-972a-0213cbc98d54" providerId="AD" clId="Web-{5B1E8103-F617-C18C-1F25-567C48332822}" dt="2024-03-20T07:21:27.199" v="46" actId="1076"/>
          <ac:picMkLst>
            <pc:docMk/>
            <pc:sldMk cId="495853861" sldId="859"/>
            <ac:picMk id="29" creationId="{D3C15A7C-35FE-0617-2985-C8E98202635D}"/>
          </ac:picMkLst>
        </pc:picChg>
      </pc:sldChg>
      <pc:sldChg chg="add del replId">
        <pc:chgData name="Nathan Neve" userId="S::r0742822_student.thomasmore.be#ext#@cronos.onmicrosoft.com::e4d53c15-5e1c-4813-972a-0213cbc98d54" providerId="AD" clId="Web-{5B1E8103-F617-C18C-1F25-567C48332822}" dt="2024-03-20T07:21:54.856" v="50"/>
        <pc:sldMkLst>
          <pc:docMk/>
          <pc:sldMk cId="2711351298" sldId="860"/>
        </pc:sldMkLst>
      </pc:sldChg>
    </pc:docChg>
  </pc:docChgLst>
  <pc:docChgLst>
    <pc:chgData name="Nathan Neve" userId="S::r0742822_student.thomasmore.be#ext#@cronos.onmicrosoft.com::e4d53c15-5e1c-4813-972a-0213cbc98d54" providerId="AD" clId="Web-{8A6DD394-AD88-A1E6-4BF4-EDA0A35544FE}"/>
    <pc:docChg chg="modSld">
      <pc:chgData name="Nathan Neve" userId="S::r0742822_student.thomasmore.be#ext#@cronos.onmicrosoft.com::e4d53c15-5e1c-4813-972a-0213cbc98d54" providerId="AD" clId="Web-{8A6DD394-AD88-A1E6-4BF4-EDA0A35544FE}" dt="2024-03-20T10:27:06.037" v="168" actId="1076"/>
      <pc:docMkLst>
        <pc:docMk/>
      </pc:docMkLst>
      <pc:sldChg chg="addSp modSp">
        <pc:chgData name="Nathan Neve" userId="S::r0742822_student.thomasmore.be#ext#@cronos.onmicrosoft.com::e4d53c15-5e1c-4813-972a-0213cbc98d54" providerId="AD" clId="Web-{8A6DD394-AD88-A1E6-4BF4-EDA0A35544FE}" dt="2024-03-20T10:27:06.037" v="168" actId="1076"/>
        <pc:sldMkLst>
          <pc:docMk/>
          <pc:sldMk cId="3623151727" sldId="856"/>
        </pc:sldMkLst>
        <pc:spChg chg="add mod">
          <ac:chgData name="Nathan Neve" userId="S::r0742822_student.thomasmore.be#ext#@cronos.onmicrosoft.com::e4d53c15-5e1c-4813-972a-0213cbc98d54" providerId="AD" clId="Web-{8A6DD394-AD88-A1E6-4BF4-EDA0A35544FE}" dt="2024-03-20T10:09:39.863" v="26" actId="1076"/>
          <ac:spMkLst>
            <pc:docMk/>
            <pc:sldMk cId="3623151727" sldId="856"/>
            <ac:spMk id="8" creationId="{40F8A593-78C0-0222-D723-363E63BA8D6D}"/>
          </ac:spMkLst>
        </pc:spChg>
        <pc:spChg chg="mod">
          <ac:chgData name="Nathan Neve" userId="S::r0742822_student.thomasmore.be#ext#@cronos.onmicrosoft.com::e4d53c15-5e1c-4813-972a-0213cbc98d54" providerId="AD" clId="Web-{8A6DD394-AD88-A1E6-4BF4-EDA0A35544FE}" dt="2024-03-20T10:27:06.037" v="168" actId="1076"/>
          <ac:spMkLst>
            <pc:docMk/>
            <pc:sldMk cId="3623151727" sldId="856"/>
            <ac:spMk id="20" creationId="{25C2CA82-13FA-E907-1D13-3A73E2D6545E}"/>
          </ac:spMkLst>
        </pc:spChg>
        <pc:spChg chg="add mod">
          <ac:chgData name="Nathan Neve" userId="S::r0742822_student.thomasmore.be#ext#@cronos.onmicrosoft.com::e4d53c15-5e1c-4813-972a-0213cbc98d54" providerId="AD" clId="Web-{8A6DD394-AD88-A1E6-4BF4-EDA0A35544FE}" dt="2024-03-20T10:25:54.723" v="164" actId="1076"/>
          <ac:spMkLst>
            <pc:docMk/>
            <pc:sldMk cId="3623151727" sldId="856"/>
            <ac:spMk id="24" creationId="{03B72CCE-543A-51AE-51B7-F79B79396E85}"/>
          </ac:spMkLst>
        </pc:spChg>
        <pc:spChg chg="mod">
          <ac:chgData name="Nathan Neve" userId="S::r0742822_student.thomasmore.be#ext#@cronos.onmicrosoft.com::e4d53c15-5e1c-4813-972a-0213cbc98d54" providerId="AD" clId="Web-{8A6DD394-AD88-A1E6-4BF4-EDA0A35544FE}" dt="2024-03-20T10:09:51.176" v="27" actId="1076"/>
          <ac:spMkLst>
            <pc:docMk/>
            <pc:sldMk cId="3623151727" sldId="856"/>
            <ac:spMk id="27" creationId="{35411D32-3FDD-A09B-63B0-17173E40C991}"/>
          </ac:spMkLst>
        </pc:spChg>
        <pc:spChg chg="add mod">
          <ac:chgData name="Nathan Neve" userId="S::r0742822_student.thomasmore.be#ext#@cronos.onmicrosoft.com::e4d53c15-5e1c-4813-972a-0213cbc98d54" providerId="AD" clId="Web-{8A6DD394-AD88-A1E6-4BF4-EDA0A35544FE}" dt="2024-03-20T10:26:04.817" v="166" actId="1076"/>
          <ac:spMkLst>
            <pc:docMk/>
            <pc:sldMk cId="3623151727" sldId="856"/>
            <ac:spMk id="31" creationId="{4356D0C8-2D77-2533-EF7D-C5ADCEB52A52}"/>
          </ac:spMkLst>
        </pc:spChg>
        <pc:spChg chg="mod">
          <ac:chgData name="Nathan Neve" userId="S::r0742822_student.thomasmore.be#ext#@cronos.onmicrosoft.com::e4d53c15-5e1c-4813-972a-0213cbc98d54" providerId="AD" clId="Web-{8A6DD394-AD88-A1E6-4BF4-EDA0A35544FE}" dt="2024-03-20T10:25:49.410" v="161" actId="1076"/>
          <ac:spMkLst>
            <pc:docMk/>
            <pc:sldMk cId="3623151727" sldId="856"/>
            <ac:spMk id="151" creationId="{DA51A820-E4BE-2C87-DDF8-E101AB0A5BFE}"/>
          </ac:spMkLst>
        </pc:spChg>
        <pc:picChg chg="add mod">
          <ac:chgData name="Nathan Neve" userId="S::r0742822_student.thomasmore.be#ext#@cronos.onmicrosoft.com::e4d53c15-5e1c-4813-972a-0213cbc98d54" providerId="AD" clId="Web-{8A6DD394-AD88-A1E6-4BF4-EDA0A35544FE}" dt="2024-03-20T10:09:31.066" v="24" actId="1076"/>
          <ac:picMkLst>
            <pc:docMk/>
            <pc:sldMk cId="3623151727" sldId="856"/>
            <ac:picMk id="4" creationId="{E8EFEBAD-7391-3257-A0EC-20ED4FDE745E}"/>
          </ac:picMkLst>
        </pc:picChg>
        <pc:picChg chg="add mod modCrop">
          <ac:chgData name="Nathan Neve" userId="S::r0742822_student.thomasmore.be#ext#@cronos.onmicrosoft.com::e4d53c15-5e1c-4813-972a-0213cbc98d54" providerId="AD" clId="Web-{8A6DD394-AD88-A1E6-4BF4-EDA0A35544FE}" dt="2024-03-20T10:25:49.426" v="162" actId="1076"/>
          <ac:picMkLst>
            <pc:docMk/>
            <pc:sldMk cId="3623151727" sldId="856"/>
            <ac:picMk id="12" creationId="{B2D1D6A4-44F1-DCA2-4CAA-71F4AECA99C6}"/>
          </ac:picMkLst>
        </pc:picChg>
        <pc:picChg chg="mod">
          <ac:chgData name="Nathan Neve" userId="S::r0742822_student.thomasmore.be#ext#@cronos.onmicrosoft.com::e4d53c15-5e1c-4813-972a-0213cbc98d54" providerId="AD" clId="Web-{8A6DD394-AD88-A1E6-4BF4-EDA0A35544FE}" dt="2024-03-20T10:27:00.944" v="167" actId="1076"/>
          <ac:picMkLst>
            <pc:docMk/>
            <pc:sldMk cId="3623151727" sldId="856"/>
            <ac:picMk id="19" creationId="{F68D83BC-F37F-1A55-AD6D-0C24E17ADA6F}"/>
          </ac:picMkLst>
        </pc:picChg>
        <pc:picChg chg="add mod">
          <ac:chgData name="Nathan Neve" userId="S::r0742822_student.thomasmore.be#ext#@cronos.onmicrosoft.com::e4d53c15-5e1c-4813-972a-0213cbc98d54" providerId="AD" clId="Web-{8A6DD394-AD88-A1E6-4BF4-EDA0A35544FE}" dt="2024-03-20T10:25:54.707" v="163" actId="1076"/>
          <ac:picMkLst>
            <pc:docMk/>
            <pc:sldMk cId="3623151727" sldId="856"/>
            <ac:picMk id="22" creationId="{3A884A5B-733D-597E-2004-8045707F9CC5}"/>
          </ac:picMkLst>
        </pc:picChg>
        <pc:picChg chg="add mod">
          <ac:chgData name="Nathan Neve" userId="S::r0742822_student.thomasmore.be#ext#@cronos.onmicrosoft.com::e4d53c15-5e1c-4813-972a-0213cbc98d54" providerId="AD" clId="Web-{8A6DD394-AD88-A1E6-4BF4-EDA0A35544FE}" dt="2024-03-20T10:26:04.801" v="165" actId="1076"/>
          <ac:picMkLst>
            <pc:docMk/>
            <pc:sldMk cId="3623151727" sldId="856"/>
            <ac:picMk id="30" creationId="{AA3E1AEC-C7DF-6120-588A-51F9D21433F2}"/>
          </ac:picMkLst>
        </pc:picChg>
      </pc:sldChg>
    </pc:docChg>
  </pc:docChgLst>
  <pc:docChgLst>
    <pc:chgData name="Bryan Deckers" userId="S::r0889617_student.thomasmore.be#ext#@cronos.onmicrosoft.com::fbef0758-37b7-4ee8-aeee-fbbc6533479a" providerId="AD" clId="Web-{4295B13D-4B6F-50B9-F990-8D2407E3128D}"/>
    <pc:docChg chg="modSld">
      <pc:chgData name="Bryan Deckers" userId="S::r0889617_student.thomasmore.be#ext#@cronos.onmicrosoft.com::fbef0758-37b7-4ee8-aeee-fbbc6533479a" providerId="AD" clId="Web-{4295B13D-4B6F-50B9-F990-8D2407E3128D}" dt="2024-03-26T08:32:49.789" v="66" actId="1076"/>
      <pc:docMkLst>
        <pc:docMk/>
      </pc:docMkLst>
      <pc:sldChg chg="addSp delSp modSp">
        <pc:chgData name="Bryan Deckers" userId="S::r0889617_student.thomasmore.be#ext#@cronos.onmicrosoft.com::fbef0758-37b7-4ee8-aeee-fbbc6533479a" providerId="AD" clId="Web-{4295B13D-4B6F-50B9-F990-8D2407E3128D}" dt="2024-03-26T08:32:49.789" v="66" actId="1076"/>
        <pc:sldMkLst>
          <pc:docMk/>
          <pc:sldMk cId="3623151727" sldId="856"/>
        </pc:sldMkLst>
        <pc:spChg chg="del">
          <ac:chgData name="Bryan Deckers" userId="S::r0889617_student.thomasmore.be#ext#@cronos.onmicrosoft.com::fbef0758-37b7-4ee8-aeee-fbbc6533479a" providerId="AD" clId="Web-{4295B13D-4B6F-50B9-F990-8D2407E3128D}" dt="2024-03-26T08:26:32.073" v="6"/>
          <ac:spMkLst>
            <pc:docMk/>
            <pc:sldMk cId="3623151727" sldId="856"/>
            <ac:spMk id="8" creationId="{40F8A593-78C0-0222-D723-363E63BA8D6D}"/>
          </ac:spMkLst>
        </pc:spChg>
        <pc:spChg chg="del">
          <ac:chgData name="Bryan Deckers" userId="S::r0889617_student.thomasmore.be#ext#@cronos.onmicrosoft.com::fbef0758-37b7-4ee8-aeee-fbbc6533479a" providerId="AD" clId="Web-{4295B13D-4B6F-50B9-F990-8D2407E3128D}" dt="2024-03-26T08:26:35.417" v="8"/>
          <ac:spMkLst>
            <pc:docMk/>
            <pc:sldMk cId="3623151727" sldId="856"/>
            <ac:spMk id="28" creationId="{A76154F7-D90D-0A09-99A5-016FAA74DCE2}"/>
          </ac:spMkLst>
        </pc:spChg>
        <pc:spChg chg="del">
          <ac:chgData name="Bryan Deckers" userId="S::r0889617_student.thomasmore.be#ext#@cronos.onmicrosoft.com::fbef0758-37b7-4ee8-aeee-fbbc6533479a" providerId="AD" clId="Web-{4295B13D-4B6F-50B9-F990-8D2407E3128D}" dt="2024-03-26T08:26:26.463" v="1"/>
          <ac:spMkLst>
            <pc:docMk/>
            <pc:sldMk cId="3623151727" sldId="856"/>
            <ac:spMk id="40" creationId="{1A78F824-ADAC-3550-E872-184C6AC4B970}"/>
          </ac:spMkLst>
        </pc:spChg>
        <pc:spChg chg="del mod">
          <ac:chgData name="Bryan Deckers" userId="S::r0889617_student.thomasmore.be#ext#@cronos.onmicrosoft.com::fbef0758-37b7-4ee8-aeee-fbbc6533479a" providerId="AD" clId="Web-{4295B13D-4B6F-50B9-F990-8D2407E3128D}" dt="2024-03-26T08:26:27.792" v="3"/>
          <ac:spMkLst>
            <pc:docMk/>
            <pc:sldMk cId="3623151727" sldId="856"/>
            <ac:spMk id="42" creationId="{C9756A00-93B8-ECFC-D052-4ACB32A6CBAD}"/>
          </ac:spMkLst>
        </pc:spChg>
        <pc:spChg chg="add mod">
          <ac:chgData name="Bryan Deckers" userId="S::r0889617_student.thomasmore.be#ext#@cronos.onmicrosoft.com::fbef0758-37b7-4ee8-aeee-fbbc6533479a" providerId="AD" clId="Web-{4295B13D-4B6F-50B9-F990-8D2407E3128D}" dt="2024-03-26T08:32:49.789" v="66" actId="1076"/>
          <ac:spMkLst>
            <pc:docMk/>
            <pc:sldMk cId="3623151727" sldId="856"/>
            <ac:spMk id="45" creationId="{9AA31F49-F867-7F09-9CA8-98121213B175}"/>
          </ac:spMkLst>
        </pc:spChg>
        <pc:spChg chg="add mod">
          <ac:chgData name="Bryan Deckers" userId="S::r0889617_student.thomasmore.be#ext#@cronos.onmicrosoft.com::fbef0758-37b7-4ee8-aeee-fbbc6533479a" providerId="AD" clId="Web-{4295B13D-4B6F-50B9-F990-8D2407E3128D}" dt="2024-03-26T08:32:30.616" v="62" actId="1076"/>
          <ac:spMkLst>
            <pc:docMk/>
            <pc:sldMk cId="3623151727" sldId="856"/>
            <ac:spMk id="57" creationId="{95B921FF-C40C-EE35-CE2C-411A5D4D14A9}"/>
          </ac:spMkLst>
        </pc:spChg>
        <pc:picChg chg="del">
          <ac:chgData name="Bryan Deckers" userId="S::r0889617_student.thomasmore.be#ext#@cronos.onmicrosoft.com::fbef0758-37b7-4ee8-aeee-fbbc6533479a" providerId="AD" clId="Web-{4295B13D-4B6F-50B9-F990-8D2407E3128D}" dt="2024-03-26T08:26:29.917" v="5"/>
          <ac:picMkLst>
            <pc:docMk/>
            <pc:sldMk cId="3623151727" sldId="856"/>
            <ac:picMk id="4" creationId="{E8EFEBAD-7391-3257-A0EC-20ED4FDE745E}"/>
          </ac:picMkLst>
        </pc:picChg>
        <pc:picChg chg="del">
          <ac:chgData name="Bryan Deckers" userId="S::r0889617_student.thomasmore.be#ext#@cronos.onmicrosoft.com::fbef0758-37b7-4ee8-aeee-fbbc6533479a" providerId="AD" clId="Web-{4295B13D-4B6F-50B9-F990-8D2407E3128D}" dt="2024-03-26T08:26:33.167" v="7"/>
          <ac:picMkLst>
            <pc:docMk/>
            <pc:sldMk cId="3623151727" sldId="856"/>
            <ac:picMk id="14" creationId="{681BD3E2-BE9F-FF6C-125F-589BF190EA2D}"/>
          </ac:picMkLst>
        </pc:picChg>
        <pc:picChg chg="del">
          <ac:chgData name="Bryan Deckers" userId="S::r0889617_student.thomasmore.be#ext#@cronos.onmicrosoft.com::fbef0758-37b7-4ee8-aeee-fbbc6533479a" providerId="AD" clId="Web-{4295B13D-4B6F-50B9-F990-8D2407E3128D}" dt="2024-03-26T08:26:25.151" v="0"/>
          <ac:picMkLst>
            <pc:docMk/>
            <pc:sldMk cId="3623151727" sldId="856"/>
            <ac:picMk id="29" creationId="{D3C15A7C-35FE-0617-2985-C8E98202635D}"/>
          </ac:picMkLst>
        </pc:picChg>
        <pc:picChg chg="del">
          <ac:chgData name="Bryan Deckers" userId="S::r0889617_student.thomasmore.be#ext#@cronos.onmicrosoft.com::fbef0758-37b7-4ee8-aeee-fbbc6533479a" providerId="AD" clId="Web-{4295B13D-4B6F-50B9-F990-8D2407E3128D}" dt="2024-03-26T08:26:28.604" v="4"/>
          <ac:picMkLst>
            <pc:docMk/>
            <pc:sldMk cId="3623151727" sldId="856"/>
            <ac:picMk id="41" creationId="{BBBAB909-26A7-A15A-6229-F6675059C561}"/>
          </ac:picMkLst>
        </pc:picChg>
        <pc:picChg chg="add mod">
          <ac:chgData name="Bryan Deckers" userId="S::r0889617_student.thomasmore.be#ext#@cronos.onmicrosoft.com::fbef0758-37b7-4ee8-aeee-fbbc6533479a" providerId="AD" clId="Web-{4295B13D-4B6F-50B9-F990-8D2407E3128D}" dt="2024-03-26T08:32:38.820" v="63" actId="1076"/>
          <ac:picMkLst>
            <pc:docMk/>
            <pc:sldMk cId="3623151727" sldId="856"/>
            <ac:picMk id="43" creationId="{512B2839-270C-BD19-4BA8-CCE34F575624}"/>
          </ac:picMkLst>
        </pc:picChg>
        <pc:picChg chg="add del">
          <ac:chgData name="Bryan Deckers" userId="S::r0889617_student.thomasmore.be#ext#@cronos.onmicrosoft.com::fbef0758-37b7-4ee8-aeee-fbbc6533479a" providerId="AD" clId="Web-{4295B13D-4B6F-50B9-F990-8D2407E3128D}" dt="2024-03-26T08:28:21.155" v="26"/>
          <ac:picMkLst>
            <pc:docMk/>
            <pc:sldMk cId="3623151727" sldId="856"/>
            <ac:picMk id="48" creationId="{F5ECAACE-161E-7269-A31C-D44E2113A07C}"/>
          </ac:picMkLst>
        </pc:picChg>
        <pc:picChg chg="add mod">
          <ac:chgData name="Bryan Deckers" userId="S::r0889617_student.thomasmore.be#ext#@cronos.onmicrosoft.com::fbef0758-37b7-4ee8-aeee-fbbc6533479a" providerId="AD" clId="Web-{4295B13D-4B6F-50B9-F990-8D2407E3128D}" dt="2024-03-26T08:32:26.132" v="61" actId="1076"/>
          <ac:picMkLst>
            <pc:docMk/>
            <pc:sldMk cId="3623151727" sldId="856"/>
            <ac:picMk id="53" creationId="{D709165B-91E1-5B5A-968C-145FE636B943}"/>
          </ac:picMkLst>
        </pc:picChg>
        <pc:picChg chg="add">
          <ac:chgData name="Bryan Deckers" userId="S::r0889617_student.thomasmore.be#ext#@cronos.onmicrosoft.com::fbef0758-37b7-4ee8-aeee-fbbc6533479a" providerId="AD" clId="Web-{4295B13D-4B6F-50B9-F990-8D2407E3128D}" dt="2024-03-26T08:29:51.720" v="60"/>
          <ac:picMkLst>
            <pc:docMk/>
            <pc:sldMk cId="3623151727" sldId="856"/>
            <ac:picMk id="59" creationId="{D0C320F8-22B8-8946-1DBB-47B2C326EA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90D083C-4975-4B8F-85E3-0459E7B76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875E0A8-28A5-4432-ABB8-FDFA3E6621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7F34A-C982-489D-A3F1-507EBC09FAB5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090D579-BFA2-47F3-A931-83498EB787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837321-A9C1-4412-8312-1AEEDD00F9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49B12-2EAB-4DD6-83B4-750C62757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08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FA8C-F14A-4AE0-A234-04D0AC393874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AF70D-688C-4C31-A03B-F6A5EA11A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1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AF70D-688C-4C31-A03B-F6A5EA11AD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28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blad 1: video + tek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lgorythm_Roughcut02 720.mov" descr="Algorythm_Roughcut02 720.mov">
            <a:extLst>
              <a:ext uri="{FF2B5EF4-FFF2-40B4-BE49-F238E27FC236}">
                <a16:creationId xmlns:a16="http://schemas.microsoft.com/office/drawing/2014/main" id="{618C0831-4C3C-4653-B321-312CD8EB9D23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Naamloos-1.png" descr="Naamloos-1.png">
            <a:extLst>
              <a:ext uri="{FF2B5EF4-FFF2-40B4-BE49-F238E27FC236}">
                <a16:creationId xmlns:a16="http://schemas.microsoft.com/office/drawing/2014/main" id="{1DBC39BC-2464-442C-BC34-6BA6BD17178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Algorhythm_Negative.png" descr="Algorhythm_Negative.png">
            <a:extLst>
              <a:ext uri="{FF2B5EF4-FFF2-40B4-BE49-F238E27FC236}">
                <a16:creationId xmlns:a16="http://schemas.microsoft.com/office/drawing/2014/main" id="{1D2E509D-2063-4185-B27E-2F42336714C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42B2805-203B-410C-88BE-604E62D6D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15595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" descr="Afbeelding">
            <a:extLst>
              <a:ext uri="{FF2B5EF4-FFF2-40B4-BE49-F238E27FC236}">
                <a16:creationId xmlns:a16="http://schemas.microsoft.com/office/drawing/2014/main" id="{80D4100A-D6EE-4E72-8E8C-A6E58EE011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1246" r="26126" b="335"/>
          <a:stretch>
            <a:fillRect/>
          </a:stretch>
        </p:blipFill>
        <p:spPr>
          <a:xfrm>
            <a:off x="2500402" y="-1"/>
            <a:ext cx="9689638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Naamloos-1.png" descr="Naamloos-1.png">
            <a:extLst>
              <a:ext uri="{FF2B5EF4-FFF2-40B4-BE49-F238E27FC236}">
                <a16:creationId xmlns:a16="http://schemas.microsoft.com/office/drawing/2014/main" id="{2BD1F414-850A-4C92-9519-6214206AB0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55B8D382-EB18-433A-8831-0F96929595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293044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" descr="Afbeelding">
            <a:extLst>
              <a:ext uri="{FF2B5EF4-FFF2-40B4-BE49-F238E27FC236}">
                <a16:creationId xmlns:a16="http://schemas.microsoft.com/office/drawing/2014/main" id="{A6F2EAF2-C9E6-4802-A1FC-AB2E81288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608" t="20305" r="16323" b="625"/>
          <a:stretch>
            <a:fillRect/>
          </a:stretch>
        </p:blipFill>
        <p:spPr>
          <a:xfrm>
            <a:off x="1904040" y="-1"/>
            <a:ext cx="10285999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Naamloos-1.png" descr="Naamloos-1.png">
            <a:extLst>
              <a:ext uri="{FF2B5EF4-FFF2-40B4-BE49-F238E27FC236}">
                <a16:creationId xmlns:a16="http://schemas.microsoft.com/office/drawing/2014/main" id="{2BD1F414-850A-4C92-9519-6214206AB0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96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E69D4F35-2A74-4A09-A489-0BD6E0BE80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275682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ga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6477702-918A-48E4-8932-E4515481CC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55B8D382-EB18-433A-8831-0F96929595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8C26BF0-B68A-4FAD-961F-2D2C1C2F25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665538"/>
            <a:ext cx="4579940" cy="319246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24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" descr="Afbeelding">
            <a:extLst>
              <a:ext uri="{FF2B5EF4-FFF2-40B4-BE49-F238E27FC236}">
                <a16:creationId xmlns:a16="http://schemas.microsoft.com/office/drawing/2014/main" id="{2A8A9752-4AF6-4308-BE58-A19634DD0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5" b="25"/>
          <a:stretch>
            <a:fillRect/>
          </a:stretch>
        </p:blipFill>
        <p:spPr>
          <a:xfrm>
            <a:off x="1907166" y="-1"/>
            <a:ext cx="10287002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epeer">
            <a:extLst>
              <a:ext uri="{FF2B5EF4-FFF2-40B4-BE49-F238E27FC236}">
                <a16:creationId xmlns:a16="http://schemas.microsoft.com/office/drawing/2014/main" id="{2C6878E0-CAE1-42C3-A941-DEA44CFA6E0E}"/>
              </a:ext>
            </a:extLst>
          </p:cNvPr>
          <p:cNvGrpSpPr/>
          <p:nvPr userDrawn="1"/>
        </p:nvGrpSpPr>
        <p:grpSpPr>
          <a:xfrm>
            <a:off x="0" y="-12700"/>
            <a:ext cx="12217400" cy="6870700"/>
            <a:chOff x="0" y="0"/>
            <a:chExt cx="12217400" cy="6870700"/>
          </a:xfrm>
        </p:grpSpPr>
        <p:pic>
          <p:nvPicPr>
            <p:cNvPr id="17" name="Naamloos-2.png" descr="Naamloos-2.png">
              <a:extLst>
                <a:ext uri="{FF2B5EF4-FFF2-40B4-BE49-F238E27FC236}">
                  <a16:creationId xmlns:a16="http://schemas.microsoft.com/office/drawing/2014/main" id="{F7AC8467-00CE-49B8-B822-E7CD9201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2700"/>
              <a:ext cx="121920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Naamloos-2.png" descr="Naamloos-2.png">
              <a:extLst>
                <a:ext uri="{FF2B5EF4-FFF2-40B4-BE49-F238E27FC236}">
                  <a16:creationId xmlns:a16="http://schemas.microsoft.com/office/drawing/2014/main" id="{51617A78-FCD9-44C8-9BBC-27B764AA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-1"/>
              <a:ext cx="12192000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Naamloos-2.png" descr="Naamloos-2.png">
              <a:extLst>
                <a:ext uri="{FF2B5EF4-FFF2-40B4-BE49-F238E27FC236}">
                  <a16:creationId xmlns:a16="http://schemas.microsoft.com/office/drawing/2014/main" id="{F590940E-A0D9-4F21-8A19-FA41B091C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8" y="12700"/>
              <a:ext cx="12192003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Naamloos-2.png" descr="Naamloos-2.png">
              <a:extLst>
                <a:ext uri="{FF2B5EF4-FFF2-40B4-BE49-F238E27FC236}">
                  <a16:creationId xmlns:a16="http://schemas.microsoft.com/office/drawing/2014/main" id="{5B0FA452-2480-4F42-B6F7-3FB77AA5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" y="12700"/>
              <a:ext cx="121920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Algorhythm_Positive.png" descr="Algorhythm_Positive.png">
            <a:extLst>
              <a:ext uri="{FF2B5EF4-FFF2-40B4-BE49-F238E27FC236}">
                <a16:creationId xmlns:a16="http://schemas.microsoft.com/office/drawing/2014/main" id="{3F912F83-70D0-4B72-A201-03BD80E61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jdelijke aanduiding voor tekst 5">
            <a:extLst>
              <a:ext uri="{FF2B5EF4-FFF2-40B4-BE49-F238E27FC236}">
                <a16:creationId xmlns:a16="http://schemas.microsoft.com/office/drawing/2014/main" id="{7370D878-23AD-48F0-B276-AA728BA36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chemeClr val="tx1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2312532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" descr="Afbeelding">
            <a:extLst>
              <a:ext uri="{FF2B5EF4-FFF2-40B4-BE49-F238E27FC236}">
                <a16:creationId xmlns:a16="http://schemas.microsoft.com/office/drawing/2014/main" id="{033CDB06-6E49-47E8-9FD1-6919B7889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7166" y="0"/>
            <a:ext cx="1028700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Naamloos-2.png" descr="Naamloos-2.png">
            <a:extLst>
              <a:ext uri="{FF2B5EF4-FFF2-40B4-BE49-F238E27FC236}">
                <a16:creationId xmlns:a16="http://schemas.microsoft.com/office/drawing/2014/main" id="{C655FBED-148D-4AC5-B827-0E8A35DD95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0" y="0"/>
            <a:ext cx="12192001" cy="68580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Algorhythm_Positive.png" descr="Algorhythm_Positive.png">
            <a:extLst>
              <a:ext uri="{FF2B5EF4-FFF2-40B4-BE49-F238E27FC236}">
                <a16:creationId xmlns:a16="http://schemas.microsoft.com/office/drawing/2014/main" id="{3F912F83-70D0-4B72-A201-03BD80E61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jdelijke aanduiding voor tekst 5">
            <a:extLst>
              <a:ext uri="{FF2B5EF4-FFF2-40B4-BE49-F238E27FC236}">
                <a16:creationId xmlns:a16="http://schemas.microsoft.com/office/drawing/2014/main" id="{EA3D71DD-5CF7-45A8-B59A-2F27BA38A7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chemeClr val="tx1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3509392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D7792D0-37E2-4647-965F-A536CBF9C941}"/>
              </a:ext>
            </a:extLst>
          </p:cNvPr>
          <p:cNvSpPr txBox="1"/>
          <p:nvPr userDrawn="1"/>
        </p:nvSpPr>
        <p:spPr>
          <a:xfrm>
            <a:off x="10188927" y="162559"/>
            <a:ext cx="177291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0" indent="0" algn="r" defTabSz="914400">
              <a:lnSpc>
                <a:spcPct val="100000"/>
              </a:lnSpc>
              <a:buSzTx/>
              <a:buNone/>
              <a:defRPr sz="90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19FD06BE-260E-4E80-A82B-B3ABCC7A6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213" y="3033866"/>
            <a:ext cx="4683125" cy="1703388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FAE181C-0D18-4DB0-A552-651586E2E4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1F974BC-3F62-4D4C-88A3-F49F8E26DA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59713" y="0"/>
            <a:ext cx="4341812" cy="68580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C34DD10-F05B-485F-B6A7-5B835CE1E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9713" y="4102100"/>
            <a:ext cx="4341812" cy="27559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803216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19FD06BE-260E-4E80-A82B-B3ABCC7A6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213" y="3033866"/>
            <a:ext cx="4683125" cy="1703388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0"/>
            <a:endParaRPr lang="nl-NL"/>
          </a:p>
        </p:txBody>
      </p:sp>
      <p:sp>
        <p:nvSpPr>
          <p:cNvPr id="24" name="Lijn">
            <a:extLst>
              <a:ext uri="{FF2B5EF4-FFF2-40B4-BE49-F238E27FC236}">
                <a16:creationId xmlns:a16="http://schemas.microsoft.com/office/drawing/2014/main" id="{5B26693D-E756-4447-A583-F385D174B1C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686A1C-7DB4-4E27-8644-E3B5619C3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6770" y="3033712"/>
            <a:ext cx="4830762" cy="22193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6B7AACDF-6108-4539-867C-822FEF862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213" y="1693459"/>
            <a:ext cx="3449038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nl-NL"/>
              <a:t>Type your title here</a:t>
            </a:r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0B32CD2D-5409-4105-BD41-6761C2BC07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596993448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elij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19FD06BE-260E-4E80-A82B-B3ABCC7A6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213" y="3033866"/>
            <a:ext cx="4683125" cy="1703388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0"/>
            <a:endParaRPr lang="nl-NL"/>
          </a:p>
        </p:txBody>
      </p:sp>
      <p:sp>
        <p:nvSpPr>
          <p:cNvPr id="24" name="Lijn">
            <a:extLst>
              <a:ext uri="{FF2B5EF4-FFF2-40B4-BE49-F238E27FC236}">
                <a16:creationId xmlns:a16="http://schemas.microsoft.com/office/drawing/2014/main" id="{5B26693D-E756-4447-A583-F385D174B1C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686A1C-7DB4-4E27-8644-E3B5619C3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6770" y="3033712"/>
            <a:ext cx="4830762" cy="22193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6B7AACDF-6108-4539-867C-822FEF862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213" y="1693459"/>
            <a:ext cx="3449038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nl-NL"/>
              <a:t>Type your title here</a:t>
            </a:r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2775B628-2633-4F63-A2E5-9C86F6B03E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1553688801"/>
      </p:ext>
    </p:extLst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19FD06BE-260E-4E80-A82B-B3ABCC7A6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213" y="3033866"/>
            <a:ext cx="4683125" cy="1703388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0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686A1C-7DB4-4E27-8644-E3B5619C3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6770" y="3033712"/>
            <a:ext cx="4830762" cy="22193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6B7AACDF-6108-4539-867C-822FEF862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213" y="1693459"/>
            <a:ext cx="3449038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nl-NL"/>
              <a:t>Type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877602079"/>
      </p:ext>
    </p:extLst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2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Lijn">
            <a:extLst>
              <a:ext uri="{FF2B5EF4-FFF2-40B4-BE49-F238E27FC236}">
                <a16:creationId xmlns:a16="http://schemas.microsoft.com/office/drawing/2014/main" id="{5B26693D-E756-4447-A583-F385D174B1C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686A1C-7DB4-4E27-8644-E3B5619C3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060" y="974787"/>
            <a:ext cx="10265879" cy="49084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79B43EF-6E4A-4C52-A978-99A58B7CF4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571735442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blad 2: enk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lgorythm_Roughcut02 720.mov" descr="Algorythm_Roughcut02 720.mov">
            <a:extLst>
              <a:ext uri="{FF2B5EF4-FFF2-40B4-BE49-F238E27FC236}">
                <a16:creationId xmlns:a16="http://schemas.microsoft.com/office/drawing/2014/main" id="{B82F8A35-5154-401E-93F1-A70198485F39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64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2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686A1C-7DB4-4E27-8644-E3B5619C3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060" y="974787"/>
            <a:ext cx="10265879" cy="49084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83116"/>
      </p:ext>
    </p:extLst>
  </p:cSld>
  <p:clrMapOvr>
    <a:masterClrMapping/>
  </p:clrMapOvr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3: voorstelling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Lijn">
            <a:extLst>
              <a:ext uri="{FF2B5EF4-FFF2-40B4-BE49-F238E27FC236}">
                <a16:creationId xmlns:a16="http://schemas.microsoft.com/office/drawing/2014/main" id="{5B26693D-E756-4447-A583-F385D174B1C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" name="Bildplatzhalter 2" descr="Bildplatzhalter 2">
            <a:extLst>
              <a:ext uri="{FF2B5EF4-FFF2-40B4-BE49-F238E27FC236}">
                <a16:creationId xmlns:a16="http://schemas.microsoft.com/office/drawing/2014/main" id="{D2F5E157-75BD-46CD-A1E8-A3FCAAF391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078" y="1537491"/>
            <a:ext cx="2043105" cy="2043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Bildplatzhalter 4" descr="Bildplatzhalter 4">
            <a:extLst>
              <a:ext uri="{FF2B5EF4-FFF2-40B4-BE49-F238E27FC236}">
                <a16:creationId xmlns:a16="http://schemas.microsoft.com/office/drawing/2014/main" id="{0022886B-C798-4DD2-822C-5AC1F2B73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6173" y="1537491"/>
            <a:ext cx="2043105" cy="2043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Bildplatzhalter 6" descr="Bildplatzhalter 6">
            <a:extLst>
              <a:ext uri="{FF2B5EF4-FFF2-40B4-BE49-F238E27FC236}">
                <a16:creationId xmlns:a16="http://schemas.microsoft.com/office/drawing/2014/main" id="{5FA65808-782C-4283-B405-7ECF1AC275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7269" y="1537491"/>
            <a:ext cx="2043105" cy="2043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8BF433C4-D74F-4CB8-B674-A40BDB9FDD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2248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30F8974-F40B-4DFE-B7F9-7E5886658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705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41DB3A9A-4178-48E4-896D-9CE710790C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27752" y="4426879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C5F4E3AF-B56B-49D3-B9C3-39881EFA1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6743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 err="1"/>
              <a:t>Functie</a:t>
            </a:r>
            <a:endParaRPr lang="en-GB"/>
          </a:p>
        </p:txBody>
      </p:sp>
      <p:sp>
        <p:nvSpPr>
          <p:cNvPr id="28" name="Tijdelijke aanduiding voor tekst 5">
            <a:extLst>
              <a:ext uri="{FF2B5EF4-FFF2-40B4-BE49-F238E27FC236}">
                <a16:creationId xmlns:a16="http://schemas.microsoft.com/office/drawing/2014/main" id="{7B79B0BF-77CC-4317-B838-81876031EB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393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81158CC8-360C-4B34-ADE1-7CF92EAAD0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4440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42" name="Form">
            <a:extLst>
              <a:ext uri="{FF2B5EF4-FFF2-40B4-BE49-F238E27FC236}">
                <a16:creationId xmlns:a16="http://schemas.microsoft.com/office/drawing/2014/main" id="{6C2033A7-EBFA-4E2E-9CC2-6476BA378699}"/>
              </a:ext>
            </a:extLst>
          </p:cNvPr>
          <p:cNvSpPr/>
          <p:nvPr userDrawn="1"/>
        </p:nvSpPr>
        <p:spPr>
          <a:xfrm>
            <a:off x="2489466" y="4948560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" name="Form">
            <a:extLst>
              <a:ext uri="{FF2B5EF4-FFF2-40B4-BE49-F238E27FC236}">
                <a16:creationId xmlns:a16="http://schemas.microsoft.com/office/drawing/2014/main" id="{2EE6177F-53C6-4D76-A56B-4B7325518FCE}"/>
              </a:ext>
            </a:extLst>
          </p:cNvPr>
          <p:cNvSpPr/>
          <p:nvPr userDrawn="1"/>
        </p:nvSpPr>
        <p:spPr>
          <a:xfrm>
            <a:off x="2843074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" name="Form">
            <a:extLst>
              <a:ext uri="{FF2B5EF4-FFF2-40B4-BE49-F238E27FC236}">
                <a16:creationId xmlns:a16="http://schemas.microsoft.com/office/drawing/2014/main" id="{23DC8680-70CB-4043-92D2-1FEF335EE37F}"/>
              </a:ext>
            </a:extLst>
          </p:cNvPr>
          <p:cNvSpPr/>
          <p:nvPr userDrawn="1"/>
        </p:nvSpPr>
        <p:spPr>
          <a:xfrm>
            <a:off x="3196682" y="4948536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" name="Form">
            <a:extLst>
              <a:ext uri="{FF2B5EF4-FFF2-40B4-BE49-F238E27FC236}">
                <a16:creationId xmlns:a16="http://schemas.microsoft.com/office/drawing/2014/main" id="{61B5A230-64C8-4CFB-B19A-B69F1FBD78BB}"/>
              </a:ext>
            </a:extLst>
          </p:cNvPr>
          <p:cNvSpPr/>
          <p:nvPr userDrawn="1"/>
        </p:nvSpPr>
        <p:spPr>
          <a:xfrm>
            <a:off x="3550290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" name="Form">
            <a:extLst>
              <a:ext uri="{FF2B5EF4-FFF2-40B4-BE49-F238E27FC236}">
                <a16:creationId xmlns:a16="http://schemas.microsoft.com/office/drawing/2014/main" id="{00F16747-8D4A-4D0C-BA54-FE5DF11E0A2B}"/>
              </a:ext>
            </a:extLst>
          </p:cNvPr>
          <p:cNvSpPr/>
          <p:nvPr userDrawn="1"/>
        </p:nvSpPr>
        <p:spPr>
          <a:xfrm>
            <a:off x="5388331" y="4948560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" name="Form">
            <a:extLst>
              <a:ext uri="{FF2B5EF4-FFF2-40B4-BE49-F238E27FC236}">
                <a16:creationId xmlns:a16="http://schemas.microsoft.com/office/drawing/2014/main" id="{BF53FC19-B5F2-40DC-8E2A-20F447779A2B}"/>
              </a:ext>
            </a:extLst>
          </p:cNvPr>
          <p:cNvSpPr/>
          <p:nvPr userDrawn="1"/>
        </p:nvSpPr>
        <p:spPr>
          <a:xfrm>
            <a:off x="5741939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" name="Form">
            <a:extLst>
              <a:ext uri="{FF2B5EF4-FFF2-40B4-BE49-F238E27FC236}">
                <a16:creationId xmlns:a16="http://schemas.microsoft.com/office/drawing/2014/main" id="{AA5AAC99-C2A6-43FE-8084-D8B335E514B6}"/>
              </a:ext>
            </a:extLst>
          </p:cNvPr>
          <p:cNvSpPr/>
          <p:nvPr userDrawn="1"/>
        </p:nvSpPr>
        <p:spPr>
          <a:xfrm>
            <a:off x="6095547" y="4948536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" name="Form">
            <a:extLst>
              <a:ext uri="{FF2B5EF4-FFF2-40B4-BE49-F238E27FC236}">
                <a16:creationId xmlns:a16="http://schemas.microsoft.com/office/drawing/2014/main" id="{8EA5090E-9D9F-4452-8896-7327635FB36E}"/>
              </a:ext>
            </a:extLst>
          </p:cNvPr>
          <p:cNvSpPr/>
          <p:nvPr userDrawn="1"/>
        </p:nvSpPr>
        <p:spPr>
          <a:xfrm>
            <a:off x="6449155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0" name="Form">
            <a:extLst>
              <a:ext uri="{FF2B5EF4-FFF2-40B4-BE49-F238E27FC236}">
                <a16:creationId xmlns:a16="http://schemas.microsoft.com/office/drawing/2014/main" id="{5445D4AC-D1E7-46B9-975D-D014E3202D15}"/>
              </a:ext>
            </a:extLst>
          </p:cNvPr>
          <p:cNvSpPr/>
          <p:nvPr userDrawn="1"/>
        </p:nvSpPr>
        <p:spPr>
          <a:xfrm>
            <a:off x="8287195" y="4961274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" name="Form">
            <a:extLst>
              <a:ext uri="{FF2B5EF4-FFF2-40B4-BE49-F238E27FC236}">
                <a16:creationId xmlns:a16="http://schemas.microsoft.com/office/drawing/2014/main" id="{D799BCED-5B4B-4B02-9CA0-2C967524BC11}"/>
              </a:ext>
            </a:extLst>
          </p:cNvPr>
          <p:cNvSpPr/>
          <p:nvPr userDrawn="1"/>
        </p:nvSpPr>
        <p:spPr>
          <a:xfrm>
            <a:off x="8640803" y="4961212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" name="Form">
            <a:extLst>
              <a:ext uri="{FF2B5EF4-FFF2-40B4-BE49-F238E27FC236}">
                <a16:creationId xmlns:a16="http://schemas.microsoft.com/office/drawing/2014/main" id="{A396B34F-ED5A-46BC-8763-C2E6E212873B}"/>
              </a:ext>
            </a:extLst>
          </p:cNvPr>
          <p:cNvSpPr/>
          <p:nvPr userDrawn="1"/>
        </p:nvSpPr>
        <p:spPr>
          <a:xfrm>
            <a:off x="8994411" y="4961250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3" name="Form">
            <a:extLst>
              <a:ext uri="{FF2B5EF4-FFF2-40B4-BE49-F238E27FC236}">
                <a16:creationId xmlns:a16="http://schemas.microsoft.com/office/drawing/2014/main" id="{F054AAA7-C9DC-41D0-A87A-8E22EB615BEE}"/>
              </a:ext>
            </a:extLst>
          </p:cNvPr>
          <p:cNvSpPr/>
          <p:nvPr userDrawn="1"/>
        </p:nvSpPr>
        <p:spPr>
          <a:xfrm>
            <a:off x="9348019" y="4961212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" name="Tijdelijke aanduiding voor tekst 7">
            <a:extLst>
              <a:ext uri="{FF2B5EF4-FFF2-40B4-BE49-F238E27FC236}">
                <a16:creationId xmlns:a16="http://schemas.microsoft.com/office/drawing/2014/main" id="{4B4846CA-A049-4A66-B0AA-3A43E269D5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662967387"/>
      </p:ext>
    </p:extLst>
  </p:cSld>
  <p:clrMapOvr>
    <a:masterClrMapping/>
  </p:clrMapOvr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3: voorstelling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Lijn">
            <a:extLst>
              <a:ext uri="{FF2B5EF4-FFF2-40B4-BE49-F238E27FC236}">
                <a16:creationId xmlns:a16="http://schemas.microsoft.com/office/drawing/2014/main" id="{5B26693D-E756-4447-A583-F385D174B1C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8BF433C4-D74F-4CB8-B674-A40BDB9FDD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2247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30F8974-F40B-4DFE-B7F9-7E5886658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4424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41DB3A9A-4178-48E4-896D-9CE710790C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3288" y="4426879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C5F4E3AF-B56B-49D3-B9C3-39881EFA1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5559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9" name="Form">
            <a:extLst>
              <a:ext uri="{FF2B5EF4-FFF2-40B4-BE49-F238E27FC236}">
                <a16:creationId xmlns:a16="http://schemas.microsoft.com/office/drawing/2014/main" id="{9A81C19A-4BEE-4184-89A4-E84676723260}"/>
              </a:ext>
            </a:extLst>
          </p:cNvPr>
          <p:cNvSpPr/>
          <p:nvPr userDrawn="1"/>
        </p:nvSpPr>
        <p:spPr>
          <a:xfrm>
            <a:off x="2489466" y="4948560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Form">
            <a:extLst>
              <a:ext uri="{FF2B5EF4-FFF2-40B4-BE49-F238E27FC236}">
                <a16:creationId xmlns:a16="http://schemas.microsoft.com/office/drawing/2014/main" id="{7ACE1C4D-AFF8-4444-8F5B-20C6805610BF}"/>
              </a:ext>
            </a:extLst>
          </p:cNvPr>
          <p:cNvSpPr/>
          <p:nvPr userDrawn="1"/>
        </p:nvSpPr>
        <p:spPr>
          <a:xfrm>
            <a:off x="2843074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" name="Form">
            <a:extLst>
              <a:ext uri="{FF2B5EF4-FFF2-40B4-BE49-F238E27FC236}">
                <a16:creationId xmlns:a16="http://schemas.microsoft.com/office/drawing/2014/main" id="{0E4069B5-1FBD-49A3-8CC3-D4B2C5100B58}"/>
              </a:ext>
            </a:extLst>
          </p:cNvPr>
          <p:cNvSpPr/>
          <p:nvPr userDrawn="1"/>
        </p:nvSpPr>
        <p:spPr>
          <a:xfrm>
            <a:off x="3196682" y="4948536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" name="Form">
            <a:extLst>
              <a:ext uri="{FF2B5EF4-FFF2-40B4-BE49-F238E27FC236}">
                <a16:creationId xmlns:a16="http://schemas.microsoft.com/office/drawing/2014/main" id="{97139584-4846-4F11-A487-297D5E6F753E}"/>
              </a:ext>
            </a:extLst>
          </p:cNvPr>
          <p:cNvSpPr/>
          <p:nvPr userDrawn="1"/>
        </p:nvSpPr>
        <p:spPr>
          <a:xfrm>
            <a:off x="3550290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" name="Form">
            <a:extLst>
              <a:ext uri="{FF2B5EF4-FFF2-40B4-BE49-F238E27FC236}">
                <a16:creationId xmlns:a16="http://schemas.microsoft.com/office/drawing/2014/main" id="{215F2DBC-6F72-4623-A565-7C7D5F771C76}"/>
              </a:ext>
            </a:extLst>
          </p:cNvPr>
          <p:cNvSpPr/>
          <p:nvPr userDrawn="1"/>
        </p:nvSpPr>
        <p:spPr>
          <a:xfrm>
            <a:off x="5388331" y="4948560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" name="Form">
            <a:extLst>
              <a:ext uri="{FF2B5EF4-FFF2-40B4-BE49-F238E27FC236}">
                <a16:creationId xmlns:a16="http://schemas.microsoft.com/office/drawing/2014/main" id="{800D3ABB-399C-49D9-8291-043A5C142911}"/>
              </a:ext>
            </a:extLst>
          </p:cNvPr>
          <p:cNvSpPr/>
          <p:nvPr userDrawn="1"/>
        </p:nvSpPr>
        <p:spPr>
          <a:xfrm>
            <a:off x="5741939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5" name="Form">
            <a:extLst>
              <a:ext uri="{FF2B5EF4-FFF2-40B4-BE49-F238E27FC236}">
                <a16:creationId xmlns:a16="http://schemas.microsoft.com/office/drawing/2014/main" id="{1C383B5C-B432-4024-848D-ACF8217D29AA}"/>
              </a:ext>
            </a:extLst>
          </p:cNvPr>
          <p:cNvSpPr/>
          <p:nvPr userDrawn="1"/>
        </p:nvSpPr>
        <p:spPr>
          <a:xfrm>
            <a:off x="6095547" y="4948536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" name="Form">
            <a:extLst>
              <a:ext uri="{FF2B5EF4-FFF2-40B4-BE49-F238E27FC236}">
                <a16:creationId xmlns:a16="http://schemas.microsoft.com/office/drawing/2014/main" id="{D5A084DD-3D0C-4241-93B2-9E6D8E88C5F7}"/>
              </a:ext>
            </a:extLst>
          </p:cNvPr>
          <p:cNvSpPr/>
          <p:nvPr userDrawn="1"/>
        </p:nvSpPr>
        <p:spPr>
          <a:xfrm>
            <a:off x="6449155" y="4948498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" name="Form">
            <a:extLst>
              <a:ext uri="{FF2B5EF4-FFF2-40B4-BE49-F238E27FC236}">
                <a16:creationId xmlns:a16="http://schemas.microsoft.com/office/drawing/2014/main" id="{FF645C7F-9164-42DE-8296-FC11B0189833}"/>
              </a:ext>
            </a:extLst>
          </p:cNvPr>
          <p:cNvSpPr/>
          <p:nvPr userDrawn="1"/>
        </p:nvSpPr>
        <p:spPr>
          <a:xfrm>
            <a:off x="8287195" y="4961274"/>
            <a:ext cx="233500" cy="2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0" y="0"/>
                  <a:pt x="5257" y="1052"/>
                  <a:pt x="3154" y="3156"/>
                </a:cubicBezTo>
                <a:cubicBezTo>
                  <a:pt x="1051" y="5260"/>
                  <a:pt x="0" y="8033"/>
                  <a:pt x="0" y="10806"/>
                </a:cubicBezTo>
                <a:cubicBezTo>
                  <a:pt x="0" y="13579"/>
                  <a:pt x="1051" y="16352"/>
                  <a:pt x="3154" y="18455"/>
                </a:cubicBezTo>
                <a:cubicBezTo>
                  <a:pt x="5275" y="20541"/>
                  <a:pt x="8021" y="21600"/>
                  <a:pt x="10800" y="21600"/>
                </a:cubicBezTo>
                <a:cubicBezTo>
                  <a:pt x="13579" y="21600"/>
                  <a:pt x="16361" y="20541"/>
                  <a:pt x="18446" y="18455"/>
                </a:cubicBezTo>
                <a:cubicBezTo>
                  <a:pt x="20549" y="16352"/>
                  <a:pt x="21600" y="13579"/>
                  <a:pt x="21600" y="10806"/>
                </a:cubicBezTo>
                <a:cubicBezTo>
                  <a:pt x="21600" y="8033"/>
                  <a:pt x="20549" y="5260"/>
                  <a:pt x="18446" y="3156"/>
                </a:cubicBezTo>
                <a:cubicBezTo>
                  <a:pt x="16343" y="1052"/>
                  <a:pt x="13570" y="0"/>
                  <a:pt x="10800" y="0"/>
                </a:cubicBezTo>
                <a:close/>
                <a:moveTo>
                  <a:pt x="10800" y="995"/>
                </a:moveTo>
                <a:cubicBezTo>
                  <a:pt x="13323" y="995"/>
                  <a:pt x="15813" y="1951"/>
                  <a:pt x="17714" y="3853"/>
                </a:cubicBezTo>
                <a:cubicBezTo>
                  <a:pt x="21518" y="7659"/>
                  <a:pt x="21518" y="13872"/>
                  <a:pt x="17714" y="17678"/>
                </a:cubicBezTo>
                <a:cubicBezTo>
                  <a:pt x="13911" y="21483"/>
                  <a:pt x="7689" y="21483"/>
                  <a:pt x="3886" y="17678"/>
                </a:cubicBezTo>
                <a:cubicBezTo>
                  <a:pt x="82" y="13873"/>
                  <a:pt x="82" y="7659"/>
                  <a:pt x="3886" y="3853"/>
                </a:cubicBezTo>
                <a:cubicBezTo>
                  <a:pt x="5787" y="1951"/>
                  <a:pt x="8277" y="995"/>
                  <a:pt x="10800" y="995"/>
                </a:cubicBezTo>
                <a:close/>
                <a:moveTo>
                  <a:pt x="12777" y="6541"/>
                </a:moveTo>
                <a:cubicBezTo>
                  <a:pt x="12302" y="6504"/>
                  <a:pt x="11854" y="6605"/>
                  <a:pt x="11451" y="6861"/>
                </a:cubicBezTo>
                <a:cubicBezTo>
                  <a:pt x="11342" y="6934"/>
                  <a:pt x="11241" y="7014"/>
                  <a:pt x="11131" y="7124"/>
                </a:cubicBezTo>
                <a:cubicBezTo>
                  <a:pt x="11058" y="7197"/>
                  <a:pt x="11022" y="7234"/>
                  <a:pt x="10949" y="7307"/>
                </a:cubicBezTo>
                <a:cubicBezTo>
                  <a:pt x="10510" y="7819"/>
                  <a:pt x="10320" y="8546"/>
                  <a:pt x="10503" y="9205"/>
                </a:cubicBezTo>
                <a:cubicBezTo>
                  <a:pt x="10357" y="9205"/>
                  <a:pt x="10215" y="9207"/>
                  <a:pt x="10069" y="9171"/>
                </a:cubicBezTo>
                <a:cubicBezTo>
                  <a:pt x="9849" y="9134"/>
                  <a:pt x="9659" y="9093"/>
                  <a:pt x="9440" y="9056"/>
                </a:cubicBezTo>
                <a:cubicBezTo>
                  <a:pt x="8416" y="8837"/>
                  <a:pt x="7465" y="8324"/>
                  <a:pt x="6697" y="7593"/>
                </a:cubicBezTo>
                <a:cubicBezTo>
                  <a:pt x="6478" y="7373"/>
                  <a:pt x="6263" y="7163"/>
                  <a:pt x="6080" y="6907"/>
                </a:cubicBezTo>
                <a:cubicBezTo>
                  <a:pt x="5495" y="7931"/>
                  <a:pt x="5822" y="9283"/>
                  <a:pt x="6846" y="9868"/>
                </a:cubicBezTo>
                <a:cubicBezTo>
                  <a:pt x="6480" y="9795"/>
                  <a:pt x="6114" y="9683"/>
                  <a:pt x="5749" y="9536"/>
                </a:cubicBezTo>
                <a:cubicBezTo>
                  <a:pt x="5712" y="10598"/>
                  <a:pt x="6517" y="11586"/>
                  <a:pt x="7577" y="11732"/>
                </a:cubicBezTo>
                <a:cubicBezTo>
                  <a:pt x="7211" y="11769"/>
                  <a:pt x="6843" y="11769"/>
                  <a:pt x="6514" y="11732"/>
                </a:cubicBezTo>
                <a:cubicBezTo>
                  <a:pt x="6807" y="12574"/>
                  <a:pt x="7577" y="13193"/>
                  <a:pt x="8491" y="13230"/>
                </a:cubicBezTo>
                <a:cubicBezTo>
                  <a:pt x="7541" y="13815"/>
                  <a:pt x="6446" y="14145"/>
                  <a:pt x="5349" y="14145"/>
                </a:cubicBezTo>
                <a:cubicBezTo>
                  <a:pt x="6226" y="14693"/>
                  <a:pt x="7248" y="14986"/>
                  <a:pt x="8309" y="15059"/>
                </a:cubicBezTo>
                <a:cubicBezTo>
                  <a:pt x="9150" y="15096"/>
                  <a:pt x="10030" y="14952"/>
                  <a:pt x="10834" y="14659"/>
                </a:cubicBezTo>
                <a:cubicBezTo>
                  <a:pt x="11566" y="14366"/>
                  <a:pt x="12261" y="13925"/>
                  <a:pt x="12846" y="13413"/>
                </a:cubicBezTo>
                <a:cubicBezTo>
                  <a:pt x="13431" y="12864"/>
                  <a:pt x="13911" y="12212"/>
                  <a:pt x="14240" y="11480"/>
                </a:cubicBezTo>
                <a:cubicBezTo>
                  <a:pt x="14606" y="10749"/>
                  <a:pt x="14786" y="9907"/>
                  <a:pt x="14823" y="9102"/>
                </a:cubicBezTo>
                <a:cubicBezTo>
                  <a:pt x="14823" y="8992"/>
                  <a:pt x="14823" y="8880"/>
                  <a:pt x="14823" y="8770"/>
                </a:cubicBezTo>
                <a:cubicBezTo>
                  <a:pt x="14823" y="8734"/>
                  <a:pt x="14823" y="8658"/>
                  <a:pt x="14823" y="8622"/>
                </a:cubicBezTo>
                <a:cubicBezTo>
                  <a:pt x="15225" y="8402"/>
                  <a:pt x="15586" y="8032"/>
                  <a:pt x="15806" y="7593"/>
                </a:cubicBezTo>
                <a:cubicBezTo>
                  <a:pt x="15440" y="7739"/>
                  <a:pt x="15111" y="7851"/>
                  <a:pt x="14709" y="7924"/>
                </a:cubicBezTo>
                <a:cubicBezTo>
                  <a:pt x="14672" y="7924"/>
                  <a:pt x="14677" y="7924"/>
                  <a:pt x="14640" y="7924"/>
                </a:cubicBezTo>
                <a:cubicBezTo>
                  <a:pt x="14640" y="7924"/>
                  <a:pt x="14640" y="7926"/>
                  <a:pt x="14640" y="7890"/>
                </a:cubicBezTo>
                <a:cubicBezTo>
                  <a:pt x="14677" y="7890"/>
                  <a:pt x="14672" y="7856"/>
                  <a:pt x="14709" y="7856"/>
                </a:cubicBezTo>
                <a:cubicBezTo>
                  <a:pt x="15111" y="7599"/>
                  <a:pt x="15408" y="7199"/>
                  <a:pt x="15554" y="6724"/>
                </a:cubicBezTo>
                <a:cubicBezTo>
                  <a:pt x="15481" y="6760"/>
                  <a:pt x="15410" y="6790"/>
                  <a:pt x="15337" y="6826"/>
                </a:cubicBezTo>
                <a:cubicBezTo>
                  <a:pt x="14971" y="7009"/>
                  <a:pt x="14597" y="7117"/>
                  <a:pt x="14194" y="7227"/>
                </a:cubicBezTo>
                <a:cubicBezTo>
                  <a:pt x="13829" y="6824"/>
                  <a:pt x="13326" y="6577"/>
                  <a:pt x="12777" y="6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8" name="Form">
            <a:extLst>
              <a:ext uri="{FF2B5EF4-FFF2-40B4-BE49-F238E27FC236}">
                <a16:creationId xmlns:a16="http://schemas.microsoft.com/office/drawing/2014/main" id="{AF0D3E35-3CC7-4B0E-BC44-173F3770BB0F}"/>
              </a:ext>
            </a:extLst>
          </p:cNvPr>
          <p:cNvSpPr/>
          <p:nvPr userDrawn="1"/>
        </p:nvSpPr>
        <p:spPr>
          <a:xfrm>
            <a:off x="8640803" y="4961212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66" y="1060"/>
                  <a:pt x="3158" y="3169"/>
                </a:cubicBezTo>
                <a:cubicBezTo>
                  <a:pt x="1049" y="5278"/>
                  <a:pt x="0" y="8036"/>
                  <a:pt x="0" y="10800"/>
                </a:cubicBezTo>
                <a:cubicBezTo>
                  <a:pt x="0" y="13564"/>
                  <a:pt x="1049" y="16334"/>
                  <a:pt x="3158" y="18442"/>
                </a:cubicBezTo>
                <a:cubicBezTo>
                  <a:pt x="5266" y="20551"/>
                  <a:pt x="8036" y="21600"/>
                  <a:pt x="10800" y="21600"/>
                </a:cubicBezTo>
                <a:cubicBezTo>
                  <a:pt x="13564" y="21600"/>
                  <a:pt x="16334" y="20551"/>
                  <a:pt x="18442" y="18442"/>
                </a:cubicBezTo>
                <a:cubicBezTo>
                  <a:pt x="20551" y="16334"/>
                  <a:pt x="21600" y="13564"/>
                  <a:pt x="21600" y="10800"/>
                </a:cubicBezTo>
                <a:cubicBezTo>
                  <a:pt x="21600" y="8036"/>
                  <a:pt x="20551" y="5278"/>
                  <a:pt x="18442" y="3169"/>
                </a:cubicBezTo>
                <a:cubicBezTo>
                  <a:pt x="16334" y="1060"/>
                  <a:pt x="13564" y="0"/>
                  <a:pt x="10800" y="0"/>
                </a:cubicBezTo>
                <a:close/>
                <a:moveTo>
                  <a:pt x="10800" y="1075"/>
                </a:moveTo>
                <a:cubicBezTo>
                  <a:pt x="13288" y="1075"/>
                  <a:pt x="15777" y="2026"/>
                  <a:pt x="17676" y="3924"/>
                </a:cubicBezTo>
                <a:cubicBezTo>
                  <a:pt x="21473" y="7721"/>
                  <a:pt x="21473" y="13879"/>
                  <a:pt x="17676" y="17676"/>
                </a:cubicBezTo>
                <a:cubicBezTo>
                  <a:pt x="13879" y="21473"/>
                  <a:pt x="7721" y="21473"/>
                  <a:pt x="3924" y="17676"/>
                </a:cubicBezTo>
                <a:cubicBezTo>
                  <a:pt x="127" y="13879"/>
                  <a:pt x="127" y="7721"/>
                  <a:pt x="3924" y="3924"/>
                </a:cubicBezTo>
                <a:cubicBezTo>
                  <a:pt x="5823" y="2026"/>
                  <a:pt x="8312" y="1075"/>
                  <a:pt x="10800" y="1075"/>
                </a:cubicBezTo>
                <a:close/>
                <a:moveTo>
                  <a:pt x="9919" y="5503"/>
                </a:moveTo>
                <a:cubicBezTo>
                  <a:pt x="8644" y="5503"/>
                  <a:pt x="8003" y="5505"/>
                  <a:pt x="7322" y="5720"/>
                </a:cubicBezTo>
                <a:cubicBezTo>
                  <a:pt x="6573" y="5993"/>
                  <a:pt x="5982" y="6573"/>
                  <a:pt x="5709" y="7322"/>
                </a:cubicBezTo>
                <a:cubicBezTo>
                  <a:pt x="5492" y="8007"/>
                  <a:pt x="5492" y="8649"/>
                  <a:pt x="5492" y="9919"/>
                </a:cubicBezTo>
                <a:lnTo>
                  <a:pt x="5492" y="11669"/>
                </a:lnTo>
                <a:cubicBezTo>
                  <a:pt x="5492" y="12959"/>
                  <a:pt x="5492" y="13605"/>
                  <a:pt x="5709" y="14289"/>
                </a:cubicBezTo>
                <a:cubicBezTo>
                  <a:pt x="5982" y="15039"/>
                  <a:pt x="6573" y="15618"/>
                  <a:pt x="7322" y="15891"/>
                </a:cubicBezTo>
                <a:cubicBezTo>
                  <a:pt x="8007" y="16108"/>
                  <a:pt x="8649" y="16120"/>
                  <a:pt x="9919" y="16120"/>
                </a:cubicBezTo>
                <a:lnTo>
                  <a:pt x="11658" y="16120"/>
                </a:lnTo>
                <a:cubicBezTo>
                  <a:pt x="12947" y="16120"/>
                  <a:pt x="13593" y="16108"/>
                  <a:pt x="14278" y="15891"/>
                </a:cubicBezTo>
                <a:cubicBezTo>
                  <a:pt x="15027" y="15618"/>
                  <a:pt x="15618" y="15039"/>
                  <a:pt x="15891" y="14289"/>
                </a:cubicBezTo>
                <a:cubicBezTo>
                  <a:pt x="16108" y="13605"/>
                  <a:pt x="16108" y="12962"/>
                  <a:pt x="16108" y="11692"/>
                </a:cubicBezTo>
                <a:lnTo>
                  <a:pt x="16108" y="9942"/>
                </a:lnTo>
                <a:cubicBezTo>
                  <a:pt x="16108" y="8653"/>
                  <a:pt x="16108" y="8007"/>
                  <a:pt x="15891" y="7322"/>
                </a:cubicBezTo>
                <a:cubicBezTo>
                  <a:pt x="15618" y="6573"/>
                  <a:pt x="15027" y="5993"/>
                  <a:pt x="14278" y="5720"/>
                </a:cubicBezTo>
                <a:cubicBezTo>
                  <a:pt x="13593" y="5503"/>
                  <a:pt x="12951" y="5503"/>
                  <a:pt x="11681" y="5503"/>
                </a:cubicBezTo>
                <a:lnTo>
                  <a:pt x="9919" y="5503"/>
                </a:lnTo>
                <a:close/>
                <a:moveTo>
                  <a:pt x="9553" y="6338"/>
                </a:moveTo>
                <a:lnTo>
                  <a:pt x="12047" y="6338"/>
                </a:lnTo>
                <a:cubicBezTo>
                  <a:pt x="12971" y="6338"/>
                  <a:pt x="13448" y="6340"/>
                  <a:pt x="13946" y="6498"/>
                </a:cubicBezTo>
                <a:cubicBezTo>
                  <a:pt x="14492" y="6697"/>
                  <a:pt x="14915" y="7120"/>
                  <a:pt x="15113" y="7665"/>
                </a:cubicBezTo>
                <a:cubicBezTo>
                  <a:pt x="15271" y="8164"/>
                  <a:pt x="15273" y="8637"/>
                  <a:pt x="15273" y="9576"/>
                </a:cubicBezTo>
                <a:lnTo>
                  <a:pt x="15273" y="12058"/>
                </a:lnTo>
                <a:cubicBezTo>
                  <a:pt x="15273" y="12983"/>
                  <a:pt x="15271" y="13448"/>
                  <a:pt x="15113" y="13946"/>
                </a:cubicBezTo>
                <a:cubicBezTo>
                  <a:pt x="14915" y="14492"/>
                  <a:pt x="14492" y="14926"/>
                  <a:pt x="13946" y="15125"/>
                </a:cubicBezTo>
                <a:cubicBezTo>
                  <a:pt x="13448" y="15283"/>
                  <a:pt x="12974" y="15273"/>
                  <a:pt x="12036" y="15273"/>
                </a:cubicBezTo>
                <a:lnTo>
                  <a:pt x="9553" y="15273"/>
                </a:lnTo>
                <a:cubicBezTo>
                  <a:pt x="8629" y="15273"/>
                  <a:pt x="8164" y="15283"/>
                  <a:pt x="7665" y="15125"/>
                </a:cubicBezTo>
                <a:cubicBezTo>
                  <a:pt x="7120" y="14926"/>
                  <a:pt x="6685" y="14492"/>
                  <a:pt x="6487" y="13946"/>
                </a:cubicBezTo>
                <a:cubicBezTo>
                  <a:pt x="6329" y="13448"/>
                  <a:pt x="6327" y="12974"/>
                  <a:pt x="6327" y="12036"/>
                </a:cubicBezTo>
                <a:lnTo>
                  <a:pt x="6327" y="9553"/>
                </a:lnTo>
                <a:cubicBezTo>
                  <a:pt x="6327" y="8629"/>
                  <a:pt x="6329" y="8164"/>
                  <a:pt x="6487" y="7665"/>
                </a:cubicBezTo>
                <a:cubicBezTo>
                  <a:pt x="6685" y="7120"/>
                  <a:pt x="7120" y="6697"/>
                  <a:pt x="7665" y="6498"/>
                </a:cubicBezTo>
                <a:cubicBezTo>
                  <a:pt x="8161" y="6341"/>
                  <a:pt x="8626" y="6338"/>
                  <a:pt x="9553" y="6338"/>
                </a:cubicBezTo>
                <a:close/>
                <a:moveTo>
                  <a:pt x="13534" y="7551"/>
                </a:moveTo>
                <a:cubicBezTo>
                  <a:pt x="13423" y="7551"/>
                  <a:pt x="13310" y="7592"/>
                  <a:pt x="13225" y="7677"/>
                </a:cubicBezTo>
                <a:cubicBezTo>
                  <a:pt x="13056" y="7846"/>
                  <a:pt x="13056" y="8125"/>
                  <a:pt x="13225" y="8294"/>
                </a:cubicBezTo>
                <a:cubicBezTo>
                  <a:pt x="13395" y="8464"/>
                  <a:pt x="13674" y="8464"/>
                  <a:pt x="13843" y="8294"/>
                </a:cubicBezTo>
                <a:cubicBezTo>
                  <a:pt x="14012" y="8125"/>
                  <a:pt x="14012" y="7846"/>
                  <a:pt x="13843" y="7677"/>
                </a:cubicBezTo>
                <a:cubicBezTo>
                  <a:pt x="13759" y="7592"/>
                  <a:pt x="13645" y="7551"/>
                  <a:pt x="13534" y="7551"/>
                </a:cubicBezTo>
                <a:close/>
                <a:moveTo>
                  <a:pt x="10800" y="8237"/>
                </a:moveTo>
                <a:cubicBezTo>
                  <a:pt x="10135" y="8237"/>
                  <a:pt x="9465" y="8485"/>
                  <a:pt x="8958" y="8992"/>
                </a:cubicBezTo>
                <a:cubicBezTo>
                  <a:pt x="7943" y="10007"/>
                  <a:pt x="7943" y="11661"/>
                  <a:pt x="8958" y="12676"/>
                </a:cubicBezTo>
                <a:cubicBezTo>
                  <a:pt x="9973" y="13691"/>
                  <a:pt x="11627" y="13691"/>
                  <a:pt x="12642" y="12676"/>
                </a:cubicBezTo>
                <a:cubicBezTo>
                  <a:pt x="13657" y="11661"/>
                  <a:pt x="13657" y="10007"/>
                  <a:pt x="12642" y="8992"/>
                </a:cubicBezTo>
                <a:cubicBezTo>
                  <a:pt x="12135" y="8485"/>
                  <a:pt x="11465" y="8237"/>
                  <a:pt x="10800" y="8237"/>
                </a:cubicBezTo>
                <a:close/>
                <a:moveTo>
                  <a:pt x="10800" y="9210"/>
                </a:moveTo>
                <a:cubicBezTo>
                  <a:pt x="11216" y="9210"/>
                  <a:pt x="11627" y="9373"/>
                  <a:pt x="11944" y="9690"/>
                </a:cubicBezTo>
                <a:cubicBezTo>
                  <a:pt x="12578" y="10324"/>
                  <a:pt x="12578" y="11356"/>
                  <a:pt x="11944" y="11990"/>
                </a:cubicBezTo>
                <a:cubicBezTo>
                  <a:pt x="11310" y="12624"/>
                  <a:pt x="10290" y="12624"/>
                  <a:pt x="9656" y="11990"/>
                </a:cubicBezTo>
                <a:cubicBezTo>
                  <a:pt x="9022" y="11356"/>
                  <a:pt x="9022" y="10324"/>
                  <a:pt x="9656" y="9690"/>
                </a:cubicBezTo>
                <a:cubicBezTo>
                  <a:pt x="9973" y="9373"/>
                  <a:pt x="10384" y="9210"/>
                  <a:pt x="10800" y="9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" name="Form">
            <a:extLst>
              <a:ext uri="{FF2B5EF4-FFF2-40B4-BE49-F238E27FC236}">
                <a16:creationId xmlns:a16="http://schemas.microsoft.com/office/drawing/2014/main" id="{93DED346-8FA1-444E-BF62-A501C5846C62}"/>
              </a:ext>
            </a:extLst>
          </p:cNvPr>
          <p:cNvSpPr/>
          <p:nvPr userDrawn="1"/>
        </p:nvSpPr>
        <p:spPr>
          <a:xfrm>
            <a:off x="8994411" y="4961250"/>
            <a:ext cx="233500" cy="23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3" y="0"/>
                  <a:pt x="5262" y="1046"/>
                  <a:pt x="3157" y="3151"/>
                </a:cubicBezTo>
                <a:cubicBezTo>
                  <a:pt x="1052" y="5256"/>
                  <a:pt x="0" y="8026"/>
                  <a:pt x="0" y="10796"/>
                </a:cubicBezTo>
                <a:cubicBezTo>
                  <a:pt x="0" y="13567"/>
                  <a:pt x="1052" y="16337"/>
                  <a:pt x="3157" y="18442"/>
                </a:cubicBezTo>
                <a:cubicBezTo>
                  <a:pt x="5262" y="20547"/>
                  <a:pt x="8021" y="21600"/>
                  <a:pt x="10779" y="21600"/>
                </a:cubicBezTo>
                <a:cubicBezTo>
                  <a:pt x="13537" y="21600"/>
                  <a:pt x="16302" y="20547"/>
                  <a:pt x="18443" y="18442"/>
                </a:cubicBezTo>
                <a:cubicBezTo>
                  <a:pt x="20548" y="16337"/>
                  <a:pt x="21600" y="13567"/>
                  <a:pt x="21600" y="10796"/>
                </a:cubicBezTo>
                <a:cubicBezTo>
                  <a:pt x="21600" y="8026"/>
                  <a:pt x="20548" y="5256"/>
                  <a:pt x="18443" y="3151"/>
                </a:cubicBezTo>
                <a:cubicBezTo>
                  <a:pt x="16338" y="1046"/>
                  <a:pt x="13567" y="0"/>
                  <a:pt x="10800" y="0"/>
                </a:cubicBezTo>
                <a:close/>
                <a:moveTo>
                  <a:pt x="10779" y="1020"/>
                </a:moveTo>
                <a:cubicBezTo>
                  <a:pt x="13283" y="1020"/>
                  <a:pt x="15795" y="1959"/>
                  <a:pt x="17719" y="3883"/>
                </a:cubicBezTo>
                <a:cubicBezTo>
                  <a:pt x="21529" y="7694"/>
                  <a:pt x="21529" y="13906"/>
                  <a:pt x="17719" y="17717"/>
                </a:cubicBezTo>
                <a:cubicBezTo>
                  <a:pt x="13909" y="21529"/>
                  <a:pt x="7691" y="21529"/>
                  <a:pt x="3881" y="17717"/>
                </a:cubicBezTo>
                <a:cubicBezTo>
                  <a:pt x="71" y="13906"/>
                  <a:pt x="71" y="7694"/>
                  <a:pt x="3881" y="3883"/>
                </a:cubicBezTo>
                <a:cubicBezTo>
                  <a:pt x="5768" y="1959"/>
                  <a:pt x="8275" y="1020"/>
                  <a:pt x="10779" y="1020"/>
                </a:cubicBezTo>
                <a:close/>
                <a:moveTo>
                  <a:pt x="7298" y="6035"/>
                </a:moveTo>
                <a:cubicBezTo>
                  <a:pt x="6717" y="6035"/>
                  <a:pt x="6244" y="6508"/>
                  <a:pt x="6244" y="7090"/>
                </a:cubicBezTo>
                <a:cubicBezTo>
                  <a:pt x="6244" y="7671"/>
                  <a:pt x="6717" y="8145"/>
                  <a:pt x="7298" y="8145"/>
                </a:cubicBezTo>
                <a:cubicBezTo>
                  <a:pt x="7880" y="8145"/>
                  <a:pt x="8353" y="7671"/>
                  <a:pt x="8353" y="7090"/>
                </a:cubicBezTo>
                <a:cubicBezTo>
                  <a:pt x="8353" y="6508"/>
                  <a:pt x="7880" y="6035"/>
                  <a:pt x="7298" y="6035"/>
                </a:cubicBezTo>
                <a:close/>
                <a:moveTo>
                  <a:pt x="13001" y="8715"/>
                </a:moveTo>
                <a:cubicBezTo>
                  <a:pt x="12638" y="8715"/>
                  <a:pt x="12308" y="8780"/>
                  <a:pt x="11981" y="8926"/>
                </a:cubicBezTo>
                <a:cubicBezTo>
                  <a:pt x="11836" y="8998"/>
                  <a:pt x="11685" y="9110"/>
                  <a:pt x="11503" y="9291"/>
                </a:cubicBezTo>
                <a:cubicBezTo>
                  <a:pt x="11358" y="9437"/>
                  <a:pt x="11293" y="9576"/>
                  <a:pt x="11257" y="9685"/>
                </a:cubicBezTo>
                <a:lnTo>
                  <a:pt x="11257" y="8862"/>
                </a:lnTo>
                <a:lnTo>
                  <a:pt x="9436" y="8862"/>
                </a:lnTo>
                <a:lnTo>
                  <a:pt x="9436" y="14813"/>
                </a:lnTo>
                <a:lnTo>
                  <a:pt x="11320" y="14813"/>
                </a:lnTo>
                <a:lnTo>
                  <a:pt x="11320" y="11683"/>
                </a:lnTo>
                <a:cubicBezTo>
                  <a:pt x="11320" y="11066"/>
                  <a:pt x="11547" y="10528"/>
                  <a:pt x="11946" y="10346"/>
                </a:cubicBezTo>
                <a:cubicBezTo>
                  <a:pt x="12200" y="10237"/>
                  <a:pt x="12523" y="10276"/>
                  <a:pt x="12523" y="10276"/>
                </a:cubicBezTo>
                <a:cubicBezTo>
                  <a:pt x="12595" y="10276"/>
                  <a:pt x="12853" y="10311"/>
                  <a:pt x="13071" y="10529"/>
                </a:cubicBezTo>
                <a:cubicBezTo>
                  <a:pt x="13470" y="10892"/>
                  <a:pt x="13395" y="11290"/>
                  <a:pt x="13395" y="11472"/>
                </a:cubicBezTo>
                <a:lnTo>
                  <a:pt x="13395" y="14813"/>
                </a:lnTo>
                <a:lnTo>
                  <a:pt x="15279" y="14813"/>
                </a:lnTo>
                <a:lnTo>
                  <a:pt x="15279" y="11141"/>
                </a:lnTo>
                <a:cubicBezTo>
                  <a:pt x="15279" y="11032"/>
                  <a:pt x="15393" y="9833"/>
                  <a:pt x="14449" y="9144"/>
                </a:cubicBezTo>
                <a:cubicBezTo>
                  <a:pt x="13869" y="8672"/>
                  <a:pt x="13219" y="8715"/>
                  <a:pt x="13001" y="8715"/>
                </a:cubicBezTo>
                <a:close/>
                <a:moveTo>
                  <a:pt x="6356" y="8862"/>
                </a:moveTo>
                <a:lnTo>
                  <a:pt x="6356" y="14813"/>
                </a:lnTo>
                <a:lnTo>
                  <a:pt x="8234" y="14813"/>
                </a:lnTo>
                <a:lnTo>
                  <a:pt x="8234" y="8862"/>
                </a:lnTo>
                <a:lnTo>
                  <a:pt x="6356" y="886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" name="Form">
            <a:extLst>
              <a:ext uri="{FF2B5EF4-FFF2-40B4-BE49-F238E27FC236}">
                <a16:creationId xmlns:a16="http://schemas.microsoft.com/office/drawing/2014/main" id="{51C2B717-3C9C-4E1A-A610-121E764562C0}"/>
              </a:ext>
            </a:extLst>
          </p:cNvPr>
          <p:cNvSpPr/>
          <p:nvPr userDrawn="1"/>
        </p:nvSpPr>
        <p:spPr>
          <a:xfrm>
            <a:off x="9348019" y="4961212"/>
            <a:ext cx="233500" cy="23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7886" y="0"/>
                  <a:pt x="5195" y="1123"/>
                  <a:pt x="3159" y="3159"/>
                </a:cubicBezTo>
                <a:cubicBezTo>
                  <a:pt x="1123" y="5195"/>
                  <a:pt x="0" y="7922"/>
                  <a:pt x="0" y="10794"/>
                </a:cubicBezTo>
                <a:cubicBezTo>
                  <a:pt x="0" y="13703"/>
                  <a:pt x="1123" y="16394"/>
                  <a:pt x="3159" y="18430"/>
                </a:cubicBezTo>
                <a:cubicBezTo>
                  <a:pt x="5195" y="20466"/>
                  <a:pt x="7922" y="21600"/>
                  <a:pt x="10794" y="21600"/>
                </a:cubicBezTo>
                <a:cubicBezTo>
                  <a:pt x="13703" y="21600"/>
                  <a:pt x="16394" y="20466"/>
                  <a:pt x="18430" y="18430"/>
                </a:cubicBezTo>
                <a:cubicBezTo>
                  <a:pt x="20466" y="16394"/>
                  <a:pt x="21600" y="13667"/>
                  <a:pt x="21600" y="10794"/>
                </a:cubicBezTo>
                <a:cubicBezTo>
                  <a:pt x="21600" y="7886"/>
                  <a:pt x="20466" y="5195"/>
                  <a:pt x="18430" y="3159"/>
                </a:cubicBezTo>
                <a:cubicBezTo>
                  <a:pt x="16394" y="1123"/>
                  <a:pt x="13667" y="0"/>
                  <a:pt x="10794" y="0"/>
                </a:cubicBezTo>
                <a:close/>
                <a:moveTo>
                  <a:pt x="10794" y="1057"/>
                </a:moveTo>
                <a:cubicBezTo>
                  <a:pt x="13412" y="1057"/>
                  <a:pt x="15848" y="2077"/>
                  <a:pt x="17703" y="3931"/>
                </a:cubicBezTo>
                <a:cubicBezTo>
                  <a:pt x="19557" y="5786"/>
                  <a:pt x="20577" y="8222"/>
                  <a:pt x="20577" y="10840"/>
                </a:cubicBezTo>
                <a:cubicBezTo>
                  <a:pt x="20577" y="13458"/>
                  <a:pt x="19557" y="15894"/>
                  <a:pt x="17703" y="17748"/>
                </a:cubicBezTo>
                <a:cubicBezTo>
                  <a:pt x="15848" y="19602"/>
                  <a:pt x="13412" y="20611"/>
                  <a:pt x="10794" y="20611"/>
                </a:cubicBezTo>
                <a:cubicBezTo>
                  <a:pt x="8177" y="20611"/>
                  <a:pt x="5740" y="19602"/>
                  <a:pt x="3886" y="17748"/>
                </a:cubicBezTo>
                <a:cubicBezTo>
                  <a:pt x="2032" y="15894"/>
                  <a:pt x="1023" y="13458"/>
                  <a:pt x="1023" y="10840"/>
                </a:cubicBezTo>
                <a:cubicBezTo>
                  <a:pt x="1023" y="8222"/>
                  <a:pt x="2032" y="5786"/>
                  <a:pt x="3886" y="3931"/>
                </a:cubicBezTo>
                <a:cubicBezTo>
                  <a:pt x="5740" y="2077"/>
                  <a:pt x="8177" y="1057"/>
                  <a:pt x="10794" y="1057"/>
                </a:cubicBezTo>
                <a:close/>
                <a:moveTo>
                  <a:pt x="5454" y="5454"/>
                </a:moveTo>
                <a:lnTo>
                  <a:pt x="5454" y="15930"/>
                </a:lnTo>
                <a:lnTo>
                  <a:pt x="15930" y="15930"/>
                </a:lnTo>
                <a:lnTo>
                  <a:pt x="15930" y="5454"/>
                </a:lnTo>
                <a:lnTo>
                  <a:pt x="5454" y="5454"/>
                </a:lnTo>
                <a:close/>
                <a:moveTo>
                  <a:pt x="7238" y="7851"/>
                </a:moveTo>
                <a:lnTo>
                  <a:pt x="9306" y="7851"/>
                </a:lnTo>
                <a:lnTo>
                  <a:pt x="10874" y="11306"/>
                </a:lnTo>
                <a:lnTo>
                  <a:pt x="12249" y="7851"/>
                </a:lnTo>
                <a:lnTo>
                  <a:pt x="14214" y="7851"/>
                </a:lnTo>
                <a:lnTo>
                  <a:pt x="14214" y="8033"/>
                </a:lnTo>
                <a:lnTo>
                  <a:pt x="14146" y="8033"/>
                </a:lnTo>
                <a:lnTo>
                  <a:pt x="13521" y="8579"/>
                </a:lnTo>
                <a:lnTo>
                  <a:pt x="13521" y="12726"/>
                </a:lnTo>
                <a:lnTo>
                  <a:pt x="14146" y="13339"/>
                </a:lnTo>
                <a:lnTo>
                  <a:pt x="14146" y="13521"/>
                </a:lnTo>
                <a:lnTo>
                  <a:pt x="11340" y="13521"/>
                </a:lnTo>
                <a:lnTo>
                  <a:pt x="11340" y="13339"/>
                </a:lnTo>
                <a:lnTo>
                  <a:pt x="11999" y="12726"/>
                </a:lnTo>
                <a:lnTo>
                  <a:pt x="11999" y="9488"/>
                </a:lnTo>
                <a:lnTo>
                  <a:pt x="10431" y="13487"/>
                </a:lnTo>
                <a:lnTo>
                  <a:pt x="10215" y="13487"/>
                </a:lnTo>
                <a:lnTo>
                  <a:pt x="8431" y="9488"/>
                </a:lnTo>
                <a:lnTo>
                  <a:pt x="8431" y="12328"/>
                </a:lnTo>
                <a:lnTo>
                  <a:pt x="9238" y="13339"/>
                </a:lnTo>
                <a:lnTo>
                  <a:pt x="9238" y="13521"/>
                </a:lnTo>
                <a:lnTo>
                  <a:pt x="7158" y="13521"/>
                </a:lnTo>
                <a:lnTo>
                  <a:pt x="7158" y="13339"/>
                </a:lnTo>
                <a:lnTo>
                  <a:pt x="7965" y="12328"/>
                </a:lnTo>
                <a:lnTo>
                  <a:pt x="7965" y="8908"/>
                </a:lnTo>
                <a:lnTo>
                  <a:pt x="7238" y="8033"/>
                </a:lnTo>
                <a:lnTo>
                  <a:pt x="7238" y="78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300787" indent="-300787" algn="ctr">
              <a:lnSpc>
                <a:spcPct val="10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" name="Tijdelijke aanduiding voor tekst 5">
            <a:extLst>
              <a:ext uri="{FF2B5EF4-FFF2-40B4-BE49-F238E27FC236}">
                <a16:creationId xmlns:a16="http://schemas.microsoft.com/office/drawing/2014/main" id="{7B79B0BF-77CC-4317-B838-81876031EB6B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71112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81158CC8-360C-4B34-ADE1-7CF92EAAD0B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169976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4211ACA-DC00-41E0-BA78-6AC34C2DE08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2115076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42" name="Tijdelijke aanduiding voor afbeelding 4">
            <a:extLst>
              <a:ext uri="{FF2B5EF4-FFF2-40B4-BE49-F238E27FC236}">
                <a16:creationId xmlns:a16="http://schemas.microsoft.com/office/drawing/2014/main" id="{85675D8F-BB79-45FC-81DF-3A6D3B2F4784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5013941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9DA23638-4D86-4290-B983-CFAFF7C2368E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7912805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F06A32-1E70-4B38-B4C6-7C1BF7165AD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88886259"/>
      </p:ext>
    </p:extLst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elijk 3: voorstelling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8BF433C4-D74F-4CB8-B674-A40BDB9FDD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2247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30F8974-F40B-4DFE-B7F9-7E5886658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4424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41DB3A9A-4178-48E4-896D-9CE710790C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3288" y="4426879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C5F4E3AF-B56B-49D3-B9C3-39881EFA1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5559" y="4425218"/>
            <a:ext cx="1862138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200">
                <a:latin typeface="+mj-lt"/>
              </a:defRPr>
            </a:lvl1pPr>
          </a:lstStyle>
          <a:p>
            <a:pPr lvl="0"/>
            <a:r>
              <a:rPr lang="en-GB"/>
              <a:t>Functie</a:t>
            </a:r>
          </a:p>
        </p:txBody>
      </p:sp>
      <p:sp>
        <p:nvSpPr>
          <p:cNvPr id="28" name="Tijdelijke aanduiding voor tekst 5">
            <a:extLst>
              <a:ext uri="{FF2B5EF4-FFF2-40B4-BE49-F238E27FC236}">
                <a16:creationId xmlns:a16="http://schemas.microsoft.com/office/drawing/2014/main" id="{7B79B0BF-77CC-4317-B838-81876031EB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112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81158CC8-360C-4B34-ADE1-7CF92EAAD0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9976" y="4009594"/>
            <a:ext cx="1528762" cy="3143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="1">
                <a:latin typeface="+mj-lt"/>
              </a:defRPr>
            </a:lvl1pPr>
            <a:lvl2pPr>
              <a:defRPr sz="1200">
                <a:latin typeface="Proxima Nova"/>
              </a:defRPr>
            </a:lvl2pPr>
            <a:lvl3pPr>
              <a:defRPr sz="1200">
                <a:latin typeface="Proxima Nova"/>
              </a:defRPr>
            </a:lvl3pPr>
            <a:lvl4pPr>
              <a:defRPr sz="1200">
                <a:latin typeface="Proxima Nova"/>
              </a:defRPr>
            </a:lvl4pPr>
            <a:lvl5pPr>
              <a:defRPr sz="1200">
                <a:latin typeface="Proxima Nova"/>
              </a:defRPr>
            </a:lvl5pPr>
          </a:lstStyle>
          <a:p>
            <a:pPr lvl="0"/>
            <a:r>
              <a:rPr lang="en-GB"/>
              <a:t>Naam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4211ACA-DC00-41E0-BA78-6AC34C2DE0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15076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42" name="Tijdelijke aanduiding voor afbeelding 4">
            <a:extLst>
              <a:ext uri="{FF2B5EF4-FFF2-40B4-BE49-F238E27FC236}">
                <a16:creationId xmlns:a16="http://schemas.microsoft.com/office/drawing/2014/main" id="{85675D8F-BB79-45FC-81DF-3A6D3B2F47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13941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9DA23638-4D86-4290-B983-CFAFF7C236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12805" y="1537490"/>
            <a:ext cx="2043105" cy="2043105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E2953E3D-5D08-4837-96A1-E6C5C608945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89467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4" name="Tijdelijke aanduiding voor afbeelding 7">
            <a:extLst>
              <a:ext uri="{FF2B5EF4-FFF2-40B4-BE49-F238E27FC236}">
                <a16:creationId xmlns:a16="http://schemas.microsoft.com/office/drawing/2014/main" id="{1006D698-0593-42D5-966B-619D383793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5968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5" name="Tijdelijke aanduiding voor afbeelding 7">
            <a:extLst>
              <a:ext uri="{FF2B5EF4-FFF2-40B4-BE49-F238E27FC236}">
                <a16:creationId xmlns:a16="http://schemas.microsoft.com/office/drawing/2014/main" id="{B0E6F67B-9C48-4BBB-A35F-4A6CE7D17CE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261274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6" name="Tijdelijke aanduiding voor afbeelding 7">
            <a:extLst>
              <a:ext uri="{FF2B5EF4-FFF2-40B4-BE49-F238E27FC236}">
                <a16:creationId xmlns:a16="http://schemas.microsoft.com/office/drawing/2014/main" id="{08BAAAF4-AF29-4C03-A89E-9E02CAEF32A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46580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7" name="Tijdelijke aanduiding voor afbeelding 7">
            <a:extLst>
              <a:ext uri="{FF2B5EF4-FFF2-40B4-BE49-F238E27FC236}">
                <a16:creationId xmlns:a16="http://schemas.microsoft.com/office/drawing/2014/main" id="{BF7645F8-F200-40DA-8BB9-A9764F062B6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43503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8" name="Tijdelijke aanduiding voor afbeelding 7">
            <a:extLst>
              <a:ext uri="{FF2B5EF4-FFF2-40B4-BE49-F238E27FC236}">
                <a16:creationId xmlns:a16="http://schemas.microsoft.com/office/drawing/2014/main" id="{85C3EC82-CB58-42B5-9CD3-D1A822A4041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30004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49" name="Tijdelijke aanduiding voor afbeelding 7">
            <a:extLst>
              <a:ext uri="{FF2B5EF4-FFF2-40B4-BE49-F238E27FC236}">
                <a16:creationId xmlns:a16="http://schemas.microsoft.com/office/drawing/2014/main" id="{622A8BA1-AF88-4ED5-8EEF-06485EC55A4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15310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50" name="Tijdelijke aanduiding voor afbeelding 7">
            <a:extLst>
              <a:ext uri="{FF2B5EF4-FFF2-40B4-BE49-F238E27FC236}">
                <a16:creationId xmlns:a16="http://schemas.microsoft.com/office/drawing/2014/main" id="{A813D123-DBA1-4925-8EC0-F995165358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00616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51" name="Tijdelijke aanduiding voor afbeelding 7">
            <a:extLst>
              <a:ext uri="{FF2B5EF4-FFF2-40B4-BE49-F238E27FC236}">
                <a16:creationId xmlns:a16="http://schemas.microsoft.com/office/drawing/2014/main" id="{C093FB8A-0BEA-4B70-9D06-7D218E60F05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46031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52" name="Tijdelijke aanduiding voor afbeelding 7">
            <a:extLst>
              <a:ext uri="{FF2B5EF4-FFF2-40B4-BE49-F238E27FC236}">
                <a16:creationId xmlns:a16="http://schemas.microsoft.com/office/drawing/2014/main" id="{523EDB12-1F19-4C20-BE11-4F67E8D2D91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32532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53" name="Tijdelijke aanduiding voor afbeelding 7">
            <a:extLst>
              <a:ext uri="{FF2B5EF4-FFF2-40B4-BE49-F238E27FC236}">
                <a16:creationId xmlns:a16="http://schemas.microsoft.com/office/drawing/2014/main" id="{EC2E12B1-2CEC-4E86-8679-09CBED6346F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017838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  <p:sp>
        <p:nvSpPr>
          <p:cNvPr id="54" name="Tijdelijke aanduiding voor afbeelding 7">
            <a:extLst>
              <a:ext uri="{FF2B5EF4-FFF2-40B4-BE49-F238E27FC236}">
                <a16:creationId xmlns:a16="http://schemas.microsoft.com/office/drawing/2014/main" id="{998312C2-1517-4A34-AF05-F5CA884EFFF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403144" y="4934896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8618223"/>
      </p:ext>
    </p:extLst>
  </p:cSld>
  <p:clrMapOvr>
    <a:masterClrMapping/>
  </p:clrMapOvr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" descr="Afbeelding">
            <a:extLst>
              <a:ext uri="{FF2B5EF4-FFF2-40B4-BE49-F238E27FC236}">
                <a16:creationId xmlns:a16="http://schemas.microsoft.com/office/drawing/2014/main" id="{C7AEEF84-3E5D-4FFA-9347-E32A39A98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7186" r="850"/>
          <a:stretch>
            <a:fillRect/>
          </a:stretch>
        </p:blipFill>
        <p:spPr>
          <a:xfrm>
            <a:off x="7951619" y="-2977"/>
            <a:ext cx="4316108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Naamloos-1.png" descr="Naamloos-1.png">
            <a:extLst>
              <a:ext uri="{FF2B5EF4-FFF2-40B4-BE49-F238E27FC236}">
                <a16:creationId xmlns:a16="http://schemas.microsoft.com/office/drawing/2014/main" id="{B56A4003-AC68-4E07-ACE7-FFB2FBDA8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6187849" y="1273425"/>
            <a:ext cx="7672919" cy="43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jn">
            <a:extLst>
              <a:ext uri="{FF2B5EF4-FFF2-40B4-BE49-F238E27FC236}">
                <a16:creationId xmlns:a16="http://schemas.microsoft.com/office/drawing/2014/main" id="{EF02EE6C-65B0-4CEA-8E5F-EC46CC8258F3}"/>
              </a:ext>
            </a:extLst>
          </p:cNvPr>
          <p:cNvSpPr/>
          <p:nvPr userDrawn="1"/>
        </p:nvSpPr>
        <p:spPr>
          <a:xfrm>
            <a:off x="274008" y="457200"/>
            <a:ext cx="779764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Lijn">
            <a:extLst>
              <a:ext uri="{FF2B5EF4-FFF2-40B4-BE49-F238E27FC236}">
                <a16:creationId xmlns:a16="http://schemas.microsoft.com/office/drawing/2014/main" id="{56775EC3-A32A-4A53-9CD9-47D327D2A706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8D506CCB-E50E-4270-A0E4-83E7DB25EFA0}"/>
              </a:ext>
            </a:extLst>
          </p:cNvPr>
          <p:cNvSpPr txBox="1"/>
          <p:nvPr userDrawn="1"/>
        </p:nvSpPr>
        <p:spPr>
          <a:xfrm>
            <a:off x="705683" y="1668461"/>
            <a:ext cx="6694325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 sz="300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pPr>
            <a:r>
              <a:t>We live </a:t>
            </a:r>
            <a:r>
              <a:rPr lang="nl-BE" err="1"/>
              <a:t>to</a:t>
            </a:r>
            <a:r>
              <a:t> the</a:t>
            </a:r>
            <a:br>
              <a:rPr/>
            </a:br>
            <a:r>
              <a:t>rhythm of data.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2941506-6C84-45B8-A1D8-0F393F006F19}"/>
              </a:ext>
            </a:extLst>
          </p:cNvPr>
          <p:cNvSpPr txBox="1"/>
          <p:nvPr userDrawn="1"/>
        </p:nvSpPr>
        <p:spPr>
          <a:xfrm>
            <a:off x="10188927" y="162559"/>
            <a:ext cx="177291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0" indent="0" algn="r" defTabSz="914400">
              <a:lnSpc>
                <a:spcPct val="100000"/>
              </a:lnSpc>
              <a:buSzTx/>
              <a:buNone/>
              <a:defRPr sz="90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t>We live to the rhythm of data.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3A41B35-D473-4317-B4D7-53FF1A07A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375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3A41B35-D473-4317-B4D7-53FF1A07A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A49ECB05-B195-4EA7-B79C-33AF9A587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59713" y="0"/>
            <a:ext cx="4341812" cy="6857999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6" name="Tijdelijke aanduiding voor afbeelding 12">
            <a:extLst>
              <a:ext uri="{FF2B5EF4-FFF2-40B4-BE49-F238E27FC236}">
                <a16:creationId xmlns:a16="http://schemas.microsoft.com/office/drawing/2014/main" id="{2ABF90EB-6F50-43A2-927E-DBD50D9B94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9713" y="4102100"/>
            <a:ext cx="4341812" cy="27559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37FA8070-BC2D-4D9E-A573-5350AFC20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bg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5896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4 - lee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" descr="Afbeelding">
            <a:extLst>
              <a:ext uri="{FF2B5EF4-FFF2-40B4-BE49-F238E27FC236}">
                <a16:creationId xmlns:a16="http://schemas.microsoft.com/office/drawing/2014/main" id="{C7AEEF84-3E5D-4FFA-9347-E32A39A98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7186" r="850"/>
          <a:stretch>
            <a:fillRect/>
          </a:stretch>
        </p:blipFill>
        <p:spPr>
          <a:xfrm>
            <a:off x="7951619" y="-2977"/>
            <a:ext cx="4316108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Naamloos-1.png" descr="Naamloos-1.png">
            <a:extLst>
              <a:ext uri="{FF2B5EF4-FFF2-40B4-BE49-F238E27FC236}">
                <a16:creationId xmlns:a16="http://schemas.microsoft.com/office/drawing/2014/main" id="{B56A4003-AC68-4E07-ACE7-FFB2FBDA8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6187849" y="1273425"/>
            <a:ext cx="7672919" cy="43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jn">
            <a:extLst>
              <a:ext uri="{FF2B5EF4-FFF2-40B4-BE49-F238E27FC236}">
                <a16:creationId xmlns:a16="http://schemas.microsoft.com/office/drawing/2014/main" id="{EF02EE6C-65B0-4CEA-8E5F-EC46CC8258F3}"/>
              </a:ext>
            </a:extLst>
          </p:cNvPr>
          <p:cNvSpPr/>
          <p:nvPr userDrawn="1"/>
        </p:nvSpPr>
        <p:spPr>
          <a:xfrm>
            <a:off x="274008" y="457200"/>
            <a:ext cx="779764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Lijn">
            <a:extLst>
              <a:ext uri="{FF2B5EF4-FFF2-40B4-BE49-F238E27FC236}">
                <a16:creationId xmlns:a16="http://schemas.microsoft.com/office/drawing/2014/main" id="{56775EC3-A32A-4A53-9CD9-47D327D2A706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Lijn">
            <a:extLst>
              <a:ext uri="{FF2B5EF4-FFF2-40B4-BE49-F238E27FC236}">
                <a16:creationId xmlns:a16="http://schemas.microsoft.com/office/drawing/2014/main" id="{6581485A-5FC8-4F7D-8176-FB17D01116CD}"/>
              </a:ext>
            </a:extLst>
          </p:cNvPr>
          <p:cNvSpPr/>
          <p:nvPr userDrawn="1"/>
        </p:nvSpPr>
        <p:spPr>
          <a:xfrm>
            <a:off x="274008" y="6510018"/>
            <a:ext cx="11643984" cy="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2941506-6C84-45B8-A1D8-0F393F006F19}"/>
              </a:ext>
            </a:extLst>
          </p:cNvPr>
          <p:cNvSpPr txBox="1"/>
          <p:nvPr userDrawn="1"/>
        </p:nvSpPr>
        <p:spPr>
          <a:xfrm>
            <a:off x="10188927" y="162559"/>
            <a:ext cx="177291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marL="0" indent="0" algn="r" defTabSz="914400">
              <a:lnSpc>
                <a:spcPct val="100000"/>
              </a:lnSpc>
              <a:buSzTx/>
              <a:buNone/>
              <a:defRPr sz="90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t>We live to the rhythm of data.</a:t>
            </a:r>
          </a:p>
        </p:txBody>
      </p:sp>
      <p:sp>
        <p:nvSpPr>
          <p:cNvPr id="13" name="Tijdelijke aanduiding voor tekst 27">
            <a:extLst>
              <a:ext uri="{FF2B5EF4-FFF2-40B4-BE49-F238E27FC236}">
                <a16:creationId xmlns:a16="http://schemas.microsoft.com/office/drawing/2014/main" id="{716F6B4D-5983-435B-A83C-42BD5DD33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66" y="1028828"/>
            <a:ext cx="6271689" cy="4787643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1793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4 - lee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jdelijke aanduiding voor tekst 27">
            <a:extLst>
              <a:ext uri="{FF2B5EF4-FFF2-40B4-BE49-F238E27FC236}">
                <a16:creationId xmlns:a16="http://schemas.microsoft.com/office/drawing/2014/main" id="{716F6B4D-5983-435B-A83C-42BD5DD33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66" y="1028828"/>
            <a:ext cx="6271689" cy="4787643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978996ED-F175-4CAA-87AB-D0C72D1CA8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59713" y="0"/>
            <a:ext cx="4341812" cy="6857999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6" name="Tijdelijke aanduiding voor afbeelding 12">
            <a:extLst>
              <a:ext uri="{FF2B5EF4-FFF2-40B4-BE49-F238E27FC236}">
                <a16:creationId xmlns:a16="http://schemas.microsoft.com/office/drawing/2014/main" id="{49D77D43-4239-4067-86A8-8B6E04E4C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9713" y="4102100"/>
            <a:ext cx="4341812" cy="27559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460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2F78954-4054-45F5-9683-FA51E108FA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jn">
            <a:extLst>
              <a:ext uri="{FF2B5EF4-FFF2-40B4-BE49-F238E27FC236}">
                <a16:creationId xmlns:a16="http://schemas.microsoft.com/office/drawing/2014/main" id="{EF02EE6C-65B0-4CEA-8E5F-EC46CC8258F3}"/>
              </a:ext>
            </a:extLst>
          </p:cNvPr>
          <p:cNvSpPr/>
          <p:nvPr userDrawn="1"/>
        </p:nvSpPr>
        <p:spPr>
          <a:xfrm>
            <a:off x="274008" y="457200"/>
            <a:ext cx="779764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Lijn">
            <a:extLst>
              <a:ext uri="{FF2B5EF4-FFF2-40B4-BE49-F238E27FC236}">
                <a16:creationId xmlns:a16="http://schemas.microsoft.com/office/drawing/2014/main" id="{56775EC3-A32A-4A53-9CD9-47D327D2A706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3A41B35-D473-4317-B4D7-53FF1A07A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08416F6-D0D7-426C-B659-F283136E30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bg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996F9C0D-8D6D-4B81-97A1-9501504924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69256" y="161115"/>
            <a:ext cx="1892590" cy="2308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l">
              <a:defRPr lang="en-GB" sz="9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marL="0" lvl="0" indent="0" algn="r">
              <a:lnSpc>
                <a:spcPct val="100000"/>
              </a:lnSpc>
              <a:buSzTx/>
              <a:buNone/>
            </a:pPr>
            <a:r>
              <a:rPr lang="en-GB"/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543191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elijk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2F78954-4054-45F5-9683-FA51E108FA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3A41B35-D473-4317-B4D7-53FF1A07A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08416F6-D0D7-426C-B659-F283136E30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bg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28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blad 3: wit logo op zwarte achtergro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Negative.png" descr="Algorhythm_Negative.png">
            <a:extLst>
              <a:ext uri="{FF2B5EF4-FFF2-40B4-BE49-F238E27FC236}">
                <a16:creationId xmlns:a16="http://schemas.microsoft.com/office/drawing/2014/main" id="{0E03D11C-BD92-4E95-8533-CFA2889A9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6999" y="3174738"/>
            <a:ext cx="2498003" cy="508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8789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5 - lee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jn">
            <a:extLst>
              <a:ext uri="{FF2B5EF4-FFF2-40B4-BE49-F238E27FC236}">
                <a16:creationId xmlns:a16="http://schemas.microsoft.com/office/drawing/2014/main" id="{EF02EE6C-65B0-4CEA-8E5F-EC46CC8258F3}"/>
              </a:ext>
            </a:extLst>
          </p:cNvPr>
          <p:cNvSpPr/>
          <p:nvPr userDrawn="1"/>
        </p:nvSpPr>
        <p:spPr>
          <a:xfrm>
            <a:off x="274008" y="457200"/>
            <a:ext cx="7797649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Lijn">
            <a:extLst>
              <a:ext uri="{FF2B5EF4-FFF2-40B4-BE49-F238E27FC236}">
                <a16:creationId xmlns:a16="http://schemas.microsoft.com/office/drawing/2014/main" id="{56775EC3-A32A-4A53-9CD9-47D327D2A706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B1A71C61-C7E0-4B0D-9FA7-9A2ADA4E5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060" y="974787"/>
            <a:ext cx="10265879" cy="49084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A4E754F9-CA0A-4E1B-BD9B-EC0154F09E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69256" y="161115"/>
            <a:ext cx="1892590" cy="2308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l">
              <a:defRPr lang="en-GB" sz="9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marL="0" lvl="0" indent="0" algn="r">
              <a:lnSpc>
                <a:spcPct val="100000"/>
              </a:lnSpc>
              <a:buSzTx/>
              <a:buNone/>
            </a:pPr>
            <a:r>
              <a:rPr lang="en-GB"/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559889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5 - lee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7EC7E13E-6F35-4D4D-B5F2-374C32CCA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B1A71C61-C7E0-4B0D-9FA7-9A2ADA4E5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060" y="974787"/>
            <a:ext cx="10265879" cy="4908425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69FA4D79-833C-47D4-A51D-E3D212BC5E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69256" y="161115"/>
            <a:ext cx="1892590" cy="2308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l">
              <a:defRPr lang="en-GB" sz="9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marL="0" lvl="0" indent="0" algn="r">
              <a:lnSpc>
                <a:spcPct val="100000"/>
              </a:lnSpc>
              <a:buSzTx/>
              <a:buNone/>
            </a:pPr>
            <a:r>
              <a:rPr lang="en-GB"/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470188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7FE161D-CD23-4B97-9F17-E5025094B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206EA87-4BA2-4485-B52E-1792BBED1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CA5B2FE3-3B47-4EA0-985D-80DDCF5A7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250040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elij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7FE161D-CD23-4B97-9F17-E5025094B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075" y="3182298"/>
            <a:ext cx="3598863" cy="1612900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206EA87-4BA2-4485-B52E-1792BBED1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560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7: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24" y="252305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B76FC1B8-0C09-4BA6-AB93-7C3F6E6E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81FA4130-BAFA-4ED6-9A8A-F95824A89F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6" y="445519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D744FF00-72C8-434E-B0C0-7F5DDA803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2085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878498EB-1703-407D-AEEA-7000B972B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14" y="95948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ijdelijke aanduiding voor tabel 2">
            <a:extLst>
              <a:ext uri="{FF2B5EF4-FFF2-40B4-BE49-F238E27FC236}">
                <a16:creationId xmlns:a16="http://schemas.microsoft.com/office/drawing/2014/main" id="{4910894D-775F-4D2D-8967-19ADFE7AD3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676900" y="2385755"/>
            <a:ext cx="5754370" cy="34904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17" name="Tijdelijke aanduiding voor tekst 18">
            <a:extLst>
              <a:ext uri="{FF2B5EF4-FFF2-40B4-BE49-F238E27FC236}">
                <a16:creationId xmlns:a16="http://schemas.microsoft.com/office/drawing/2014/main" id="{53CDA8CE-CAB3-42AB-989A-98E72557B3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424" y="1473221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26" name="Tijdelijke aanduiding voor afbeelding 7">
            <a:extLst>
              <a:ext uri="{FF2B5EF4-FFF2-40B4-BE49-F238E27FC236}">
                <a16:creationId xmlns:a16="http://schemas.microsoft.com/office/drawing/2014/main" id="{AE6854DA-A47D-407F-A0D6-3E692E4926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7" name="Tijdelijke aanduiding voor afbeelding 7">
            <a:extLst>
              <a:ext uri="{FF2B5EF4-FFF2-40B4-BE49-F238E27FC236}">
                <a16:creationId xmlns:a16="http://schemas.microsoft.com/office/drawing/2014/main" id="{67AC4B4A-DB31-4D11-A1D3-F5194C0F15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8" name="Tijdelijke aanduiding voor afbeelding 7">
            <a:extLst>
              <a:ext uri="{FF2B5EF4-FFF2-40B4-BE49-F238E27FC236}">
                <a16:creationId xmlns:a16="http://schemas.microsoft.com/office/drawing/2014/main" id="{3951C271-476E-4E93-9C18-6DF83312D7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9" name="Tijdelijke aanduiding voor afbeelding 7">
            <a:extLst>
              <a:ext uri="{FF2B5EF4-FFF2-40B4-BE49-F238E27FC236}">
                <a16:creationId xmlns:a16="http://schemas.microsoft.com/office/drawing/2014/main" id="{B5FA1FA7-F650-4F2A-8CAD-F166A36080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676900" y="1014374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0" name="Tijdelijke aanduiding voor tekst 7">
            <a:extLst>
              <a:ext uri="{FF2B5EF4-FFF2-40B4-BE49-F238E27FC236}">
                <a16:creationId xmlns:a16="http://schemas.microsoft.com/office/drawing/2014/main" id="{1B486424-318E-4C11-B595-2D50E23F93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2951244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elijk 7: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24" y="252305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B76FC1B8-0C09-4BA6-AB93-7C3F6E6E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81FA4130-BAFA-4ED6-9A8A-F95824A89F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6" y="445519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D744FF00-72C8-434E-B0C0-7F5DDA803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2085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878498EB-1703-407D-AEEA-7000B972B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7214" y="95948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ijdelijke aanduiding voor tabel 2">
            <a:extLst>
              <a:ext uri="{FF2B5EF4-FFF2-40B4-BE49-F238E27FC236}">
                <a16:creationId xmlns:a16="http://schemas.microsoft.com/office/drawing/2014/main" id="{4910894D-775F-4D2D-8967-19ADFE7AD3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676900" y="2385755"/>
            <a:ext cx="5754370" cy="34904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17" name="Tijdelijke aanduiding voor tekst 18">
            <a:extLst>
              <a:ext uri="{FF2B5EF4-FFF2-40B4-BE49-F238E27FC236}">
                <a16:creationId xmlns:a16="http://schemas.microsoft.com/office/drawing/2014/main" id="{53CDA8CE-CAB3-42AB-989A-98E72557B3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424" y="1473221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26" name="Tijdelijke aanduiding voor afbeelding 7">
            <a:extLst>
              <a:ext uri="{FF2B5EF4-FFF2-40B4-BE49-F238E27FC236}">
                <a16:creationId xmlns:a16="http://schemas.microsoft.com/office/drawing/2014/main" id="{AE6854DA-A47D-407F-A0D6-3E692E4926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7" name="Tijdelijke aanduiding voor afbeelding 7">
            <a:extLst>
              <a:ext uri="{FF2B5EF4-FFF2-40B4-BE49-F238E27FC236}">
                <a16:creationId xmlns:a16="http://schemas.microsoft.com/office/drawing/2014/main" id="{67AC4B4A-DB31-4D11-A1D3-F5194C0F15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8" name="Tijdelijke aanduiding voor afbeelding 7">
            <a:extLst>
              <a:ext uri="{FF2B5EF4-FFF2-40B4-BE49-F238E27FC236}">
                <a16:creationId xmlns:a16="http://schemas.microsoft.com/office/drawing/2014/main" id="{3951C271-476E-4E93-9C18-6DF83312D7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9" name="Tijdelijke aanduiding voor afbeelding 7">
            <a:extLst>
              <a:ext uri="{FF2B5EF4-FFF2-40B4-BE49-F238E27FC236}">
                <a16:creationId xmlns:a16="http://schemas.microsoft.com/office/drawing/2014/main" id="{B5FA1FA7-F650-4F2A-8CAD-F166A36080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676900" y="1014374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4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4" descr="Bildplatzhalter 4">
            <a:extLst>
              <a:ext uri="{FF2B5EF4-FFF2-40B4-BE49-F238E27FC236}">
                <a16:creationId xmlns:a16="http://schemas.microsoft.com/office/drawing/2014/main" id="{EC7E661A-1BE2-4424-9346-863B5A93E8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881" y="3429000"/>
            <a:ext cx="5014063" cy="3429045"/>
          </a:xfrm>
          <a:prstGeom prst="rect">
            <a:avLst/>
          </a:prstGeom>
        </p:spPr>
      </p:pic>
      <p:pic>
        <p:nvPicPr>
          <p:cNvPr id="26" name="Bildplatzhalter 2" descr="Bildplatzhalter 2">
            <a:extLst>
              <a:ext uri="{FF2B5EF4-FFF2-40B4-BE49-F238E27FC236}">
                <a16:creationId xmlns:a16="http://schemas.microsoft.com/office/drawing/2014/main" id="{8DDF08E7-5504-497E-AA15-D4CA853D28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881" y="0"/>
            <a:ext cx="5014063" cy="3429045"/>
          </a:xfrm>
          <a:prstGeom prst="rect">
            <a:avLst/>
          </a:prstGeom>
        </p:spPr>
      </p:pic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24" y="252305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B76FC1B8-0C09-4BA6-AB93-7C3F6E6E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81FA4130-BAFA-4ED6-9A8A-F95824A89F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6" y="445519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D744FF00-72C8-434E-B0C0-7F5DDA803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2085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1D2A8576-3E06-4CEB-97D6-62D656DEA6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7088" y="-46"/>
            <a:ext cx="5014912" cy="342904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3EE138CD-2CAA-45AE-B29C-10C87AE1C8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7033" y="3429022"/>
            <a:ext cx="5014911" cy="342897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87E37D61-8D5B-41BC-968A-60E31B4726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424" y="1473221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25" name="Tijdelijke aanduiding voor afbeelding 7">
            <a:extLst>
              <a:ext uri="{FF2B5EF4-FFF2-40B4-BE49-F238E27FC236}">
                <a16:creationId xmlns:a16="http://schemas.microsoft.com/office/drawing/2014/main" id="{3EF55B97-93A5-4B12-95B8-F10CAEF571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8" name="Tijdelijke aanduiding voor afbeelding 7">
            <a:extLst>
              <a:ext uri="{FF2B5EF4-FFF2-40B4-BE49-F238E27FC236}">
                <a16:creationId xmlns:a16="http://schemas.microsoft.com/office/drawing/2014/main" id="{7C3FD6E0-F967-4BDE-A27A-6E74F59385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9" name="Tijdelijke aanduiding voor afbeelding 7">
            <a:extLst>
              <a:ext uri="{FF2B5EF4-FFF2-40B4-BE49-F238E27FC236}">
                <a16:creationId xmlns:a16="http://schemas.microsoft.com/office/drawing/2014/main" id="{69793D01-9D7A-4D9B-8DAD-5C6D311488E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0" name="Tijdelijke aanduiding voor tekst 7">
            <a:extLst>
              <a:ext uri="{FF2B5EF4-FFF2-40B4-BE49-F238E27FC236}">
                <a16:creationId xmlns:a16="http://schemas.microsoft.com/office/drawing/2014/main" id="{D2595525-B4D6-464C-B44B-AE6D72DF7C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2068461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platzhalter 4" descr="Bildplatzhalter 4">
            <a:extLst>
              <a:ext uri="{FF2B5EF4-FFF2-40B4-BE49-F238E27FC236}">
                <a16:creationId xmlns:a16="http://schemas.microsoft.com/office/drawing/2014/main" id="{EC7E661A-1BE2-4424-9346-863B5A93E8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881" y="3429000"/>
            <a:ext cx="5014063" cy="3429045"/>
          </a:xfrm>
          <a:prstGeom prst="rect">
            <a:avLst/>
          </a:prstGeom>
        </p:spPr>
      </p:pic>
      <p:pic>
        <p:nvPicPr>
          <p:cNvPr id="26" name="Bildplatzhalter 2" descr="Bildplatzhalter 2">
            <a:extLst>
              <a:ext uri="{FF2B5EF4-FFF2-40B4-BE49-F238E27FC236}">
                <a16:creationId xmlns:a16="http://schemas.microsoft.com/office/drawing/2014/main" id="{8DDF08E7-5504-497E-AA15-D4CA853D28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881" y="0"/>
            <a:ext cx="5014063" cy="3429045"/>
          </a:xfrm>
          <a:prstGeom prst="rect">
            <a:avLst/>
          </a:prstGeom>
        </p:spPr>
      </p:pic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05968204-A57F-4754-B87D-0AD38600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24" y="252305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B76FC1B8-0C09-4BA6-AB93-7C3F6E6E9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2" name="Tijdelijke aanduiding voor tekst 18">
            <a:extLst>
              <a:ext uri="{FF2B5EF4-FFF2-40B4-BE49-F238E27FC236}">
                <a16:creationId xmlns:a16="http://schemas.microsoft.com/office/drawing/2014/main" id="{81FA4130-BAFA-4ED6-9A8A-F95824A89F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6" y="445519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D744FF00-72C8-434E-B0C0-7F5DDA803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20853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1D2A8576-3E06-4CEB-97D6-62D656DEA6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7088" y="0"/>
            <a:ext cx="5014912" cy="3428999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3EE138CD-2CAA-45AE-B29C-10C87AE1C8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7033" y="3429022"/>
            <a:ext cx="5014911" cy="342897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87E37D61-8D5B-41BC-968A-60E31B4726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424" y="1473221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25" name="Tijdelijke aanduiding voor afbeelding 7">
            <a:extLst>
              <a:ext uri="{FF2B5EF4-FFF2-40B4-BE49-F238E27FC236}">
                <a16:creationId xmlns:a16="http://schemas.microsoft.com/office/drawing/2014/main" id="{3EF55B97-93A5-4B12-95B8-F10CAEF571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8" name="Tijdelijke aanduiding voor afbeelding 7">
            <a:extLst>
              <a:ext uri="{FF2B5EF4-FFF2-40B4-BE49-F238E27FC236}">
                <a16:creationId xmlns:a16="http://schemas.microsoft.com/office/drawing/2014/main" id="{7C3FD6E0-F967-4BDE-A27A-6E74F59385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29" name="Tijdelijke aanduiding voor afbeelding 7">
            <a:extLst>
              <a:ext uri="{FF2B5EF4-FFF2-40B4-BE49-F238E27FC236}">
                <a16:creationId xmlns:a16="http://schemas.microsoft.com/office/drawing/2014/main" id="{69793D01-9D7A-4D9B-8DAD-5C6D311488E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1276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9: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9443" y="2478404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41835337-A1C4-4C4F-A4CF-7AAA49C0834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117660" y="2478404"/>
            <a:ext cx="3937000" cy="328355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C45E778E-3311-4EAE-8CDB-5A06482E53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35753" y="3697668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FF38368C-72C3-4CA1-A51C-30C71AFB8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5753" y="4455608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8" name="Tijdelijke aanduiding voor tekst 3">
            <a:extLst>
              <a:ext uri="{FF2B5EF4-FFF2-40B4-BE49-F238E27FC236}">
                <a16:creationId xmlns:a16="http://schemas.microsoft.com/office/drawing/2014/main" id="{9B602517-2971-40CC-9FF8-3E326D8E66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5752" y="5207773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1E1D4D81-9A86-492D-BD67-9BFFA138E3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9443" y="153473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  <p:sp>
        <p:nvSpPr>
          <p:cNvPr id="16" name="Tijdelijke aanduiding voor afbeelding 7">
            <a:extLst>
              <a:ext uri="{FF2B5EF4-FFF2-40B4-BE49-F238E27FC236}">
                <a16:creationId xmlns:a16="http://schemas.microsoft.com/office/drawing/2014/main" id="{BF0FD648-A92D-41E7-A544-2E9D9137A9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63584" y="369152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7" name="Tijdelijke aanduiding voor afbeelding 7">
            <a:extLst>
              <a:ext uri="{FF2B5EF4-FFF2-40B4-BE49-F238E27FC236}">
                <a16:creationId xmlns:a16="http://schemas.microsoft.com/office/drawing/2014/main" id="{67E0BB7C-324C-4A51-AF95-A629B965A7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3584" y="444904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8" name="Tijdelijke aanduiding voor afbeelding 7">
            <a:extLst>
              <a:ext uri="{FF2B5EF4-FFF2-40B4-BE49-F238E27FC236}">
                <a16:creationId xmlns:a16="http://schemas.microsoft.com/office/drawing/2014/main" id="{ED4AC34F-2AAC-482E-9490-F876588B69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63584" y="520657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9" name="Tijdelijke aanduiding voor tekst 7">
            <a:extLst>
              <a:ext uri="{FF2B5EF4-FFF2-40B4-BE49-F238E27FC236}">
                <a16:creationId xmlns:a16="http://schemas.microsoft.com/office/drawing/2014/main" id="{527E36C3-E9CE-4C95-9F46-9CC51927E2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37028764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9: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9443" y="2478404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41835337-A1C4-4C4F-A4CF-7AAA49C0834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117660" y="2478404"/>
            <a:ext cx="3937000" cy="328355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C45E778E-3311-4EAE-8CDB-5A06482E53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35753" y="3697668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FF38368C-72C3-4CA1-A51C-30C71AFB8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5753" y="4455608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8" name="Tijdelijke aanduiding voor tekst 3">
            <a:extLst>
              <a:ext uri="{FF2B5EF4-FFF2-40B4-BE49-F238E27FC236}">
                <a16:creationId xmlns:a16="http://schemas.microsoft.com/office/drawing/2014/main" id="{9B602517-2971-40CC-9FF8-3E326D8E66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5752" y="5207773"/>
            <a:ext cx="3938587" cy="540623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1E1D4D81-9A86-492D-BD67-9BFFA138E3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9443" y="1534738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  <p:sp>
        <p:nvSpPr>
          <p:cNvPr id="16" name="Tijdelijke aanduiding voor afbeelding 7">
            <a:extLst>
              <a:ext uri="{FF2B5EF4-FFF2-40B4-BE49-F238E27FC236}">
                <a16:creationId xmlns:a16="http://schemas.microsoft.com/office/drawing/2014/main" id="{BF0FD648-A92D-41E7-A544-2E9D9137A9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63584" y="369152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7" name="Tijdelijke aanduiding voor afbeelding 7">
            <a:extLst>
              <a:ext uri="{FF2B5EF4-FFF2-40B4-BE49-F238E27FC236}">
                <a16:creationId xmlns:a16="http://schemas.microsoft.com/office/drawing/2014/main" id="{67E0BB7C-324C-4A51-AF95-A629B965A7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63584" y="444904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8" name="Tijdelijke aanduiding voor afbeelding 7">
            <a:extLst>
              <a:ext uri="{FF2B5EF4-FFF2-40B4-BE49-F238E27FC236}">
                <a16:creationId xmlns:a16="http://schemas.microsoft.com/office/drawing/2014/main" id="{ED4AC34F-2AAC-482E-9490-F876588B69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63584" y="520657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70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blad 4: zwart logo op witt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F98B508-E95C-4434-BC18-9EDBCBE0ED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6999" y="3174738"/>
            <a:ext cx="2498003" cy="508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5623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10: grafie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41835337-A1C4-4C4F-A4CF-7AAA49C0834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797987" y="2056463"/>
            <a:ext cx="3937000" cy="328355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13BB491C-B3F3-472B-BBA4-27DFB196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7660" y="3704397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ijdelijke aanduiding voor tekst 3">
            <a:extLst>
              <a:ext uri="{FF2B5EF4-FFF2-40B4-BE49-F238E27FC236}">
                <a16:creationId xmlns:a16="http://schemas.microsoft.com/office/drawing/2014/main" id="{D91813A7-2DB2-42CC-B534-07FD5D51E6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727" y="4455193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1" name="Tijdelijke aanduiding voor tekst 3">
            <a:extLst>
              <a:ext uri="{FF2B5EF4-FFF2-40B4-BE49-F238E27FC236}">
                <a16:creationId xmlns:a16="http://schemas.microsoft.com/office/drawing/2014/main" id="{1AB8083B-0660-464F-886C-FDC4DB3AF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5726" y="5217531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2EB05573-8964-436F-B097-3D08183819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3EC919B-B35E-4C6B-91DE-F7F41651EB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  <p:sp>
        <p:nvSpPr>
          <p:cNvPr id="17" name="Tijdelijke aanduiding voor afbeelding 7">
            <a:extLst>
              <a:ext uri="{FF2B5EF4-FFF2-40B4-BE49-F238E27FC236}">
                <a16:creationId xmlns:a16="http://schemas.microsoft.com/office/drawing/2014/main" id="{521FC939-F55C-45D9-8085-D1DF7AF1D4D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8" name="Tijdelijke aanduiding voor afbeelding 7">
            <a:extLst>
              <a:ext uri="{FF2B5EF4-FFF2-40B4-BE49-F238E27FC236}">
                <a16:creationId xmlns:a16="http://schemas.microsoft.com/office/drawing/2014/main" id="{AFCB0446-92D9-4572-BFA4-3D7890508E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9" name="Tijdelijke aanduiding voor afbeelding 7">
            <a:extLst>
              <a:ext uri="{FF2B5EF4-FFF2-40B4-BE49-F238E27FC236}">
                <a16:creationId xmlns:a16="http://schemas.microsoft.com/office/drawing/2014/main" id="{5583741C-B436-4E43-A5B7-79C36FE06B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859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10: grafie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41835337-A1C4-4C4F-A4CF-7AAA49C0834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797987" y="2056463"/>
            <a:ext cx="3937000" cy="328355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13BB491C-B3F3-472B-BBA4-27DFB1962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7660" y="3704397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ijdelijke aanduiding voor tekst 3">
            <a:extLst>
              <a:ext uri="{FF2B5EF4-FFF2-40B4-BE49-F238E27FC236}">
                <a16:creationId xmlns:a16="http://schemas.microsoft.com/office/drawing/2014/main" id="{D91813A7-2DB2-42CC-B534-07FD5D51E6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727" y="4455193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1" name="Tijdelijke aanduiding voor tekst 3">
            <a:extLst>
              <a:ext uri="{FF2B5EF4-FFF2-40B4-BE49-F238E27FC236}">
                <a16:creationId xmlns:a16="http://schemas.microsoft.com/office/drawing/2014/main" id="{1AB8083B-0660-464F-886C-FDC4DB3AF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5726" y="5217531"/>
            <a:ext cx="3938587" cy="5965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3EC919B-B35E-4C6B-91DE-F7F41651EB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  <p:sp>
        <p:nvSpPr>
          <p:cNvPr id="17" name="Tijdelijke aanduiding voor afbeelding 7">
            <a:extLst>
              <a:ext uri="{FF2B5EF4-FFF2-40B4-BE49-F238E27FC236}">
                <a16:creationId xmlns:a16="http://schemas.microsoft.com/office/drawing/2014/main" id="{521FC939-F55C-45D9-8085-D1DF7AF1D4D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8" name="Tijdelijke aanduiding voor afbeelding 7">
            <a:extLst>
              <a:ext uri="{FF2B5EF4-FFF2-40B4-BE49-F238E27FC236}">
                <a16:creationId xmlns:a16="http://schemas.microsoft.com/office/drawing/2014/main" id="{AFCB0446-92D9-4572-BFA4-3D7890508E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9" name="Tijdelijke aanduiding voor afbeelding 7">
            <a:extLst>
              <a:ext uri="{FF2B5EF4-FFF2-40B4-BE49-F238E27FC236}">
                <a16:creationId xmlns:a16="http://schemas.microsoft.com/office/drawing/2014/main" id="{5583741C-B436-4E43-A5B7-79C36FE06B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1295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11: 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uppieren">
            <a:extLst>
              <a:ext uri="{FF2B5EF4-FFF2-40B4-BE49-F238E27FC236}">
                <a16:creationId xmlns:a16="http://schemas.microsoft.com/office/drawing/2014/main" id="{E07263B2-E1FD-4D94-BBE1-7AC4CF1F464A}"/>
              </a:ext>
            </a:extLst>
          </p:cNvPr>
          <p:cNvGrpSpPr/>
          <p:nvPr userDrawn="1"/>
        </p:nvGrpSpPr>
        <p:grpSpPr>
          <a:xfrm>
            <a:off x="1808917" y="2425700"/>
            <a:ext cx="8574366" cy="4953404"/>
            <a:chOff x="0" y="0"/>
            <a:chExt cx="8574366" cy="4953403"/>
          </a:xfrm>
        </p:grpSpPr>
        <p:sp>
          <p:nvSpPr>
            <p:cNvPr id="17" name="Form">
              <a:extLst>
                <a:ext uri="{FF2B5EF4-FFF2-40B4-BE49-F238E27FC236}">
                  <a16:creationId xmlns:a16="http://schemas.microsoft.com/office/drawing/2014/main" id="{A166BB80-FDA2-47E6-83FD-BAEF9F791B0D}"/>
                </a:ext>
              </a:extLst>
            </p:cNvPr>
            <p:cNvSpPr/>
            <p:nvPr/>
          </p:nvSpPr>
          <p:spPr>
            <a:xfrm>
              <a:off x="773232" y="24044"/>
              <a:ext cx="6982291" cy="4729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21882001-4269-4288-B936-CBD4DED9A3DD}"/>
                </a:ext>
              </a:extLst>
            </p:cNvPr>
            <p:cNvSpPr/>
            <p:nvPr/>
          </p:nvSpPr>
          <p:spPr>
            <a:xfrm>
              <a:off x="758805" y="0"/>
              <a:ext cx="7011145" cy="477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9" name="Gruppieren">
              <a:extLst>
                <a:ext uri="{FF2B5EF4-FFF2-40B4-BE49-F238E27FC236}">
                  <a16:creationId xmlns:a16="http://schemas.microsoft.com/office/drawing/2014/main" id="{698D1140-7E37-4F76-8760-CE376F7F72BB}"/>
                </a:ext>
              </a:extLst>
            </p:cNvPr>
            <p:cNvGrpSpPr/>
            <p:nvPr/>
          </p:nvGrpSpPr>
          <p:grpSpPr>
            <a:xfrm>
              <a:off x="0" y="4675305"/>
              <a:ext cx="8574170" cy="228601"/>
              <a:chOff x="0" y="0"/>
              <a:chExt cx="8574169" cy="228600"/>
            </a:xfrm>
          </p:grpSpPr>
          <p:grpSp>
            <p:nvGrpSpPr>
              <p:cNvPr id="28" name="Rechteck">
                <a:extLst>
                  <a:ext uri="{FF2B5EF4-FFF2-40B4-BE49-F238E27FC236}">
                    <a16:creationId xmlns:a16="http://schemas.microsoft.com/office/drawing/2014/main" id="{EDBCE3FE-10C8-4D61-BAEC-FCF91879DD67}"/>
                  </a:ext>
                </a:extLst>
              </p:cNvPr>
              <p:cNvGrpSpPr/>
              <p:nvPr/>
            </p:nvGrpSpPr>
            <p:grpSpPr>
              <a:xfrm>
                <a:off x="-1" y="0"/>
                <a:ext cx="4289462" cy="228601"/>
                <a:chOff x="0" y="0"/>
                <a:chExt cx="4289461" cy="228600"/>
              </a:xfrm>
            </p:grpSpPr>
            <p:sp>
              <p:nvSpPr>
                <p:cNvPr id="32" name="Rechthoek">
                  <a:extLst>
                    <a:ext uri="{FF2B5EF4-FFF2-40B4-BE49-F238E27FC236}">
                      <a16:creationId xmlns:a16="http://schemas.microsoft.com/office/drawing/2014/main" id="{A0536E3D-B2CF-42F2-B49B-03BAE5CE2170}"/>
                    </a:ext>
                  </a:extLst>
                </p:cNvPr>
                <p:cNvSpPr/>
                <p:nvPr/>
              </p:nvSpPr>
              <p:spPr>
                <a:xfrm>
                  <a:off x="-1" y="58783"/>
                  <a:ext cx="4289462" cy="11103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33" name="Tekst">
                  <a:extLst>
                    <a:ext uri="{FF2B5EF4-FFF2-40B4-BE49-F238E27FC236}">
                      <a16:creationId xmlns:a16="http://schemas.microsoft.com/office/drawing/2014/main" id="{25DF5116-6B10-44AA-8A1F-F82E03662016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4289462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  <p:grpSp>
            <p:nvGrpSpPr>
              <p:cNvPr id="29" name="Rechteck">
                <a:extLst>
                  <a:ext uri="{FF2B5EF4-FFF2-40B4-BE49-F238E27FC236}">
                    <a16:creationId xmlns:a16="http://schemas.microsoft.com/office/drawing/2014/main" id="{0D477105-68F4-4E89-BC9A-18CA28163196}"/>
                  </a:ext>
                </a:extLst>
              </p:cNvPr>
              <p:cNvGrpSpPr/>
              <p:nvPr/>
            </p:nvGrpSpPr>
            <p:grpSpPr>
              <a:xfrm>
                <a:off x="4284707" y="0"/>
                <a:ext cx="4289463" cy="228601"/>
                <a:chOff x="0" y="0"/>
                <a:chExt cx="4289462" cy="228600"/>
              </a:xfrm>
            </p:grpSpPr>
            <p:sp>
              <p:nvSpPr>
                <p:cNvPr id="30" name="Rechthoek">
                  <a:extLst>
                    <a:ext uri="{FF2B5EF4-FFF2-40B4-BE49-F238E27FC236}">
                      <a16:creationId xmlns:a16="http://schemas.microsoft.com/office/drawing/2014/main" id="{7B23FA28-25DC-41C2-9DBD-5DD5A2F78849}"/>
                    </a:ext>
                  </a:extLst>
                </p:cNvPr>
                <p:cNvSpPr/>
                <p:nvPr/>
              </p:nvSpPr>
              <p:spPr>
                <a:xfrm>
                  <a:off x="0" y="58783"/>
                  <a:ext cx="4289463" cy="11103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31" name="Tekst">
                  <a:extLst>
                    <a:ext uri="{FF2B5EF4-FFF2-40B4-BE49-F238E27FC236}">
                      <a16:creationId xmlns:a16="http://schemas.microsoft.com/office/drawing/2014/main" id="{566215C4-21BE-43BA-A9BD-2533979CF5BB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4289463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</p:grp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05064F6B-E9DE-41FC-8097-9BC9FD862F41}"/>
                </a:ext>
              </a:extLst>
            </p:cNvPr>
            <p:cNvSpPr/>
            <p:nvPr/>
          </p:nvSpPr>
          <p:spPr>
            <a:xfrm>
              <a:off x="3698099" y="4735504"/>
              <a:ext cx="1165670" cy="6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19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1" name="Form">
              <a:extLst>
                <a:ext uri="{FF2B5EF4-FFF2-40B4-BE49-F238E27FC236}">
                  <a16:creationId xmlns:a16="http://schemas.microsoft.com/office/drawing/2014/main" id="{7A959F10-92B3-4250-BDD3-0BEAC4A73B40}"/>
                </a:ext>
              </a:extLst>
            </p:cNvPr>
            <p:cNvGrpSpPr/>
            <p:nvPr/>
          </p:nvGrpSpPr>
          <p:grpSpPr>
            <a:xfrm>
              <a:off x="3838" y="4784424"/>
              <a:ext cx="8570529" cy="168980"/>
              <a:chOff x="0" y="0"/>
              <a:chExt cx="8570527" cy="168978"/>
            </a:xfrm>
          </p:grpSpPr>
          <p:sp>
            <p:nvSpPr>
              <p:cNvPr id="26" name="Vorm">
                <a:extLst>
                  <a:ext uri="{FF2B5EF4-FFF2-40B4-BE49-F238E27FC236}">
                    <a16:creationId xmlns:a16="http://schemas.microsoft.com/office/drawing/2014/main" id="{3C8D7FBB-1607-404B-9A11-38849A7919A8}"/>
                  </a:ext>
                </a:extLst>
              </p:cNvPr>
              <p:cNvSpPr/>
              <p:nvPr/>
            </p:nvSpPr>
            <p:spPr>
              <a:xfrm>
                <a:off x="-1" y="57504"/>
                <a:ext cx="8570528" cy="53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20352" y="21600"/>
                    </a:moveTo>
                    <a:cubicBezTo>
                      <a:pt x="13789" y="21600"/>
                      <a:pt x="7801" y="21600"/>
                      <a:pt x="1239" y="21600"/>
                    </a:cubicBezTo>
                    <a:cubicBezTo>
                      <a:pt x="815" y="17280"/>
                      <a:pt x="193" y="5451"/>
                      <a:pt x="3" y="720"/>
                    </a:cubicBezTo>
                    <a:cubicBezTo>
                      <a:pt x="-1" y="720"/>
                      <a:pt x="-1" y="0"/>
                      <a:pt x="3" y="0"/>
                    </a:cubicBezTo>
                    <a:cubicBezTo>
                      <a:pt x="7200" y="0"/>
                      <a:pt x="14398" y="0"/>
                      <a:pt x="21596" y="0"/>
                    </a:cubicBezTo>
                    <a:cubicBezTo>
                      <a:pt x="21599" y="0"/>
                      <a:pt x="21599" y="411"/>
                      <a:pt x="21596" y="720"/>
                    </a:cubicBezTo>
                    <a:cubicBezTo>
                      <a:pt x="21510" y="4114"/>
                      <a:pt x="20891" y="19851"/>
                      <a:pt x="20352" y="21600"/>
                    </a:cubicBezTo>
                  </a:path>
                </a:pathLst>
              </a:custGeom>
              <a:gradFill flip="none" rotWithShape="1">
                <a:gsLst>
                  <a:gs pos="0">
                    <a:srgbClr val="3B4142"/>
                  </a:gs>
                  <a:gs pos="18807">
                    <a:srgbClr val="63686B"/>
                  </a:gs>
                  <a:gs pos="35319">
                    <a:srgbClr val="8B8F93"/>
                  </a:gs>
                  <a:gs pos="54082">
                    <a:srgbClr val="9A9DA2"/>
                  </a:gs>
                  <a:gs pos="83486">
                    <a:srgbClr val="A9ACB0"/>
                  </a:gs>
                  <a:gs pos="100000">
                    <a:srgbClr val="464847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" name="Tekst">
                <a:extLst>
                  <a:ext uri="{FF2B5EF4-FFF2-40B4-BE49-F238E27FC236}">
                    <a16:creationId xmlns:a16="http://schemas.microsoft.com/office/drawing/2014/main" id="{1D3C1C2D-9036-405A-8076-BE71B0DCA43D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8570330" cy="168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>
                <a:lvl1pPr marL="0" indent="0" defTabSz="224631">
                  <a:lnSpc>
                    <a:spcPct val="93000"/>
                  </a:lnSpc>
                  <a:buSzTx/>
                  <a:buNone/>
                  <a:defRPr sz="9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BA62B808-4330-4224-8E4C-EB3E1C8F0142}"/>
                </a:ext>
              </a:extLst>
            </p:cNvPr>
            <p:cNvSpPr/>
            <p:nvPr/>
          </p:nvSpPr>
          <p:spPr>
            <a:xfrm>
              <a:off x="794873" y="48090"/>
              <a:ext cx="6937949" cy="459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C6EA9D34-884B-42A3-9FA8-319085D5D038}"/>
                </a:ext>
              </a:extLst>
            </p:cNvPr>
            <p:cNvSpPr/>
            <p:nvPr/>
          </p:nvSpPr>
          <p:spPr>
            <a:xfrm>
              <a:off x="1004517" y="341367"/>
              <a:ext cx="6517316" cy="410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7EAA7636-A335-4F45-BC0A-D0EACE23A2DF}"/>
                </a:ext>
              </a:extLst>
            </p:cNvPr>
            <p:cNvSpPr/>
            <p:nvPr/>
          </p:nvSpPr>
          <p:spPr>
            <a:xfrm>
              <a:off x="4238198" y="166915"/>
              <a:ext cx="54760" cy="5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9316B485-833A-4554-8F97-D6A16E34C522}"/>
                </a:ext>
              </a:extLst>
            </p:cNvPr>
            <p:cNvSpPr/>
            <p:nvPr/>
          </p:nvSpPr>
          <p:spPr>
            <a:xfrm>
              <a:off x="4238198" y="176199"/>
              <a:ext cx="42737" cy="4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34" name="Bildplatzhalter 2" descr="Bildplatzhalter 2">
            <a:extLst>
              <a:ext uri="{FF2B5EF4-FFF2-40B4-BE49-F238E27FC236}">
                <a16:creationId xmlns:a16="http://schemas.microsoft.com/office/drawing/2014/main" id="{93E6B209-0B80-4E9C-B087-B14A0B69C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9935" y="2763809"/>
            <a:ext cx="6516145" cy="4110464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370DF5E-1D91-40ED-9A9A-A61696430C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9875" y="2763838"/>
            <a:ext cx="6516688" cy="410686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35" name="Tijdelijke aanduiding voor tekst 7">
            <a:extLst>
              <a:ext uri="{FF2B5EF4-FFF2-40B4-BE49-F238E27FC236}">
                <a16:creationId xmlns:a16="http://schemas.microsoft.com/office/drawing/2014/main" id="{0055636A-5EA6-41D4-88BB-561BEAB4E2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</p:spTree>
    <p:extLst>
      <p:ext uri="{BB962C8B-B14F-4D97-AF65-F5344CB8AC3E}">
        <p14:creationId xmlns:p14="http://schemas.microsoft.com/office/powerpoint/2010/main" val="9248818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11: 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uppieren">
            <a:extLst>
              <a:ext uri="{FF2B5EF4-FFF2-40B4-BE49-F238E27FC236}">
                <a16:creationId xmlns:a16="http://schemas.microsoft.com/office/drawing/2014/main" id="{E07263B2-E1FD-4D94-BBE1-7AC4CF1F464A}"/>
              </a:ext>
            </a:extLst>
          </p:cNvPr>
          <p:cNvGrpSpPr/>
          <p:nvPr userDrawn="1"/>
        </p:nvGrpSpPr>
        <p:grpSpPr>
          <a:xfrm>
            <a:off x="1808917" y="2425700"/>
            <a:ext cx="8574366" cy="4953404"/>
            <a:chOff x="0" y="0"/>
            <a:chExt cx="8574366" cy="4953403"/>
          </a:xfrm>
        </p:grpSpPr>
        <p:sp>
          <p:nvSpPr>
            <p:cNvPr id="17" name="Form">
              <a:extLst>
                <a:ext uri="{FF2B5EF4-FFF2-40B4-BE49-F238E27FC236}">
                  <a16:creationId xmlns:a16="http://schemas.microsoft.com/office/drawing/2014/main" id="{A166BB80-FDA2-47E6-83FD-BAEF9F791B0D}"/>
                </a:ext>
              </a:extLst>
            </p:cNvPr>
            <p:cNvSpPr/>
            <p:nvPr/>
          </p:nvSpPr>
          <p:spPr>
            <a:xfrm>
              <a:off x="773232" y="24044"/>
              <a:ext cx="6982291" cy="4729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21882001-4269-4288-B936-CBD4DED9A3DD}"/>
                </a:ext>
              </a:extLst>
            </p:cNvPr>
            <p:cNvSpPr/>
            <p:nvPr/>
          </p:nvSpPr>
          <p:spPr>
            <a:xfrm>
              <a:off x="758805" y="0"/>
              <a:ext cx="7011145" cy="477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9" name="Gruppieren">
              <a:extLst>
                <a:ext uri="{FF2B5EF4-FFF2-40B4-BE49-F238E27FC236}">
                  <a16:creationId xmlns:a16="http://schemas.microsoft.com/office/drawing/2014/main" id="{698D1140-7E37-4F76-8760-CE376F7F72BB}"/>
                </a:ext>
              </a:extLst>
            </p:cNvPr>
            <p:cNvGrpSpPr/>
            <p:nvPr/>
          </p:nvGrpSpPr>
          <p:grpSpPr>
            <a:xfrm>
              <a:off x="0" y="4675305"/>
              <a:ext cx="8574170" cy="228601"/>
              <a:chOff x="0" y="0"/>
              <a:chExt cx="8574169" cy="228600"/>
            </a:xfrm>
          </p:grpSpPr>
          <p:grpSp>
            <p:nvGrpSpPr>
              <p:cNvPr id="28" name="Rechteck">
                <a:extLst>
                  <a:ext uri="{FF2B5EF4-FFF2-40B4-BE49-F238E27FC236}">
                    <a16:creationId xmlns:a16="http://schemas.microsoft.com/office/drawing/2014/main" id="{EDBCE3FE-10C8-4D61-BAEC-FCF91879DD67}"/>
                  </a:ext>
                </a:extLst>
              </p:cNvPr>
              <p:cNvGrpSpPr/>
              <p:nvPr/>
            </p:nvGrpSpPr>
            <p:grpSpPr>
              <a:xfrm>
                <a:off x="-1" y="0"/>
                <a:ext cx="4289462" cy="228601"/>
                <a:chOff x="0" y="0"/>
                <a:chExt cx="4289461" cy="228600"/>
              </a:xfrm>
            </p:grpSpPr>
            <p:sp>
              <p:nvSpPr>
                <p:cNvPr id="32" name="Rechthoek">
                  <a:extLst>
                    <a:ext uri="{FF2B5EF4-FFF2-40B4-BE49-F238E27FC236}">
                      <a16:creationId xmlns:a16="http://schemas.microsoft.com/office/drawing/2014/main" id="{A0536E3D-B2CF-42F2-B49B-03BAE5CE2170}"/>
                    </a:ext>
                  </a:extLst>
                </p:cNvPr>
                <p:cNvSpPr/>
                <p:nvPr/>
              </p:nvSpPr>
              <p:spPr>
                <a:xfrm>
                  <a:off x="-1" y="58783"/>
                  <a:ext cx="4289462" cy="11103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33" name="Tekst">
                  <a:extLst>
                    <a:ext uri="{FF2B5EF4-FFF2-40B4-BE49-F238E27FC236}">
                      <a16:creationId xmlns:a16="http://schemas.microsoft.com/office/drawing/2014/main" id="{25DF5116-6B10-44AA-8A1F-F82E03662016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4289462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  <p:grpSp>
            <p:nvGrpSpPr>
              <p:cNvPr id="29" name="Rechteck">
                <a:extLst>
                  <a:ext uri="{FF2B5EF4-FFF2-40B4-BE49-F238E27FC236}">
                    <a16:creationId xmlns:a16="http://schemas.microsoft.com/office/drawing/2014/main" id="{0D477105-68F4-4E89-BC9A-18CA28163196}"/>
                  </a:ext>
                </a:extLst>
              </p:cNvPr>
              <p:cNvGrpSpPr/>
              <p:nvPr/>
            </p:nvGrpSpPr>
            <p:grpSpPr>
              <a:xfrm>
                <a:off x="4284707" y="0"/>
                <a:ext cx="4289463" cy="228601"/>
                <a:chOff x="0" y="0"/>
                <a:chExt cx="4289462" cy="228600"/>
              </a:xfrm>
            </p:grpSpPr>
            <p:sp>
              <p:nvSpPr>
                <p:cNvPr id="30" name="Rechthoek">
                  <a:extLst>
                    <a:ext uri="{FF2B5EF4-FFF2-40B4-BE49-F238E27FC236}">
                      <a16:creationId xmlns:a16="http://schemas.microsoft.com/office/drawing/2014/main" id="{7B23FA28-25DC-41C2-9DBD-5DD5A2F78849}"/>
                    </a:ext>
                  </a:extLst>
                </p:cNvPr>
                <p:cNvSpPr/>
                <p:nvPr/>
              </p:nvSpPr>
              <p:spPr>
                <a:xfrm>
                  <a:off x="0" y="58783"/>
                  <a:ext cx="4289463" cy="11103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31" name="Tekst">
                  <a:extLst>
                    <a:ext uri="{FF2B5EF4-FFF2-40B4-BE49-F238E27FC236}">
                      <a16:creationId xmlns:a16="http://schemas.microsoft.com/office/drawing/2014/main" id="{566215C4-21BE-43BA-A9BD-2533979CF5BB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4289463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</p:grp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05064F6B-E9DE-41FC-8097-9BC9FD862F41}"/>
                </a:ext>
              </a:extLst>
            </p:cNvPr>
            <p:cNvSpPr/>
            <p:nvPr/>
          </p:nvSpPr>
          <p:spPr>
            <a:xfrm>
              <a:off x="3698099" y="4735504"/>
              <a:ext cx="1165670" cy="6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19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1" name="Form">
              <a:extLst>
                <a:ext uri="{FF2B5EF4-FFF2-40B4-BE49-F238E27FC236}">
                  <a16:creationId xmlns:a16="http://schemas.microsoft.com/office/drawing/2014/main" id="{7A959F10-92B3-4250-BDD3-0BEAC4A73B40}"/>
                </a:ext>
              </a:extLst>
            </p:cNvPr>
            <p:cNvGrpSpPr/>
            <p:nvPr/>
          </p:nvGrpSpPr>
          <p:grpSpPr>
            <a:xfrm>
              <a:off x="3838" y="4784424"/>
              <a:ext cx="8570529" cy="168980"/>
              <a:chOff x="0" y="0"/>
              <a:chExt cx="8570527" cy="168978"/>
            </a:xfrm>
          </p:grpSpPr>
          <p:sp>
            <p:nvSpPr>
              <p:cNvPr id="26" name="Vorm">
                <a:extLst>
                  <a:ext uri="{FF2B5EF4-FFF2-40B4-BE49-F238E27FC236}">
                    <a16:creationId xmlns:a16="http://schemas.microsoft.com/office/drawing/2014/main" id="{3C8D7FBB-1607-404B-9A11-38849A7919A8}"/>
                  </a:ext>
                </a:extLst>
              </p:cNvPr>
              <p:cNvSpPr/>
              <p:nvPr/>
            </p:nvSpPr>
            <p:spPr>
              <a:xfrm>
                <a:off x="-1" y="57504"/>
                <a:ext cx="8570528" cy="53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20352" y="21600"/>
                    </a:moveTo>
                    <a:cubicBezTo>
                      <a:pt x="13789" y="21600"/>
                      <a:pt x="7801" y="21600"/>
                      <a:pt x="1239" y="21600"/>
                    </a:cubicBezTo>
                    <a:cubicBezTo>
                      <a:pt x="815" y="17280"/>
                      <a:pt x="193" y="5451"/>
                      <a:pt x="3" y="720"/>
                    </a:cubicBezTo>
                    <a:cubicBezTo>
                      <a:pt x="-1" y="720"/>
                      <a:pt x="-1" y="0"/>
                      <a:pt x="3" y="0"/>
                    </a:cubicBezTo>
                    <a:cubicBezTo>
                      <a:pt x="7200" y="0"/>
                      <a:pt x="14398" y="0"/>
                      <a:pt x="21596" y="0"/>
                    </a:cubicBezTo>
                    <a:cubicBezTo>
                      <a:pt x="21599" y="0"/>
                      <a:pt x="21599" y="411"/>
                      <a:pt x="21596" y="720"/>
                    </a:cubicBezTo>
                    <a:cubicBezTo>
                      <a:pt x="21510" y="4114"/>
                      <a:pt x="20891" y="19851"/>
                      <a:pt x="20352" y="21600"/>
                    </a:cubicBezTo>
                  </a:path>
                </a:pathLst>
              </a:custGeom>
              <a:gradFill flip="none" rotWithShape="1">
                <a:gsLst>
                  <a:gs pos="0">
                    <a:srgbClr val="3B4142"/>
                  </a:gs>
                  <a:gs pos="18807">
                    <a:srgbClr val="63686B"/>
                  </a:gs>
                  <a:gs pos="35319">
                    <a:srgbClr val="8B8F93"/>
                  </a:gs>
                  <a:gs pos="54082">
                    <a:srgbClr val="9A9DA2"/>
                  </a:gs>
                  <a:gs pos="83486">
                    <a:srgbClr val="A9ACB0"/>
                  </a:gs>
                  <a:gs pos="100000">
                    <a:srgbClr val="464847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" name="Tekst">
                <a:extLst>
                  <a:ext uri="{FF2B5EF4-FFF2-40B4-BE49-F238E27FC236}">
                    <a16:creationId xmlns:a16="http://schemas.microsoft.com/office/drawing/2014/main" id="{1D3C1C2D-9036-405A-8076-BE71B0DCA43D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8570330" cy="168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>
                <a:lvl1pPr marL="0" indent="0" defTabSz="224631">
                  <a:lnSpc>
                    <a:spcPct val="93000"/>
                  </a:lnSpc>
                  <a:buSzTx/>
                  <a:buNone/>
                  <a:defRPr sz="9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BA62B808-4330-4224-8E4C-EB3E1C8F0142}"/>
                </a:ext>
              </a:extLst>
            </p:cNvPr>
            <p:cNvSpPr/>
            <p:nvPr/>
          </p:nvSpPr>
          <p:spPr>
            <a:xfrm>
              <a:off x="794873" y="48090"/>
              <a:ext cx="6937949" cy="459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C6EA9D34-884B-42A3-9FA8-319085D5D038}"/>
                </a:ext>
              </a:extLst>
            </p:cNvPr>
            <p:cNvSpPr/>
            <p:nvPr/>
          </p:nvSpPr>
          <p:spPr>
            <a:xfrm>
              <a:off x="1004517" y="341367"/>
              <a:ext cx="6517316" cy="410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7EAA7636-A335-4F45-BC0A-D0EACE23A2DF}"/>
                </a:ext>
              </a:extLst>
            </p:cNvPr>
            <p:cNvSpPr/>
            <p:nvPr/>
          </p:nvSpPr>
          <p:spPr>
            <a:xfrm>
              <a:off x="4238198" y="166915"/>
              <a:ext cx="54760" cy="5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9316B485-833A-4554-8F97-D6A16E34C522}"/>
                </a:ext>
              </a:extLst>
            </p:cNvPr>
            <p:cNvSpPr/>
            <p:nvPr/>
          </p:nvSpPr>
          <p:spPr>
            <a:xfrm>
              <a:off x="4238198" y="176199"/>
              <a:ext cx="42737" cy="4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34" name="Bildplatzhalter 2" descr="Bildplatzhalter 2">
            <a:extLst>
              <a:ext uri="{FF2B5EF4-FFF2-40B4-BE49-F238E27FC236}">
                <a16:creationId xmlns:a16="http://schemas.microsoft.com/office/drawing/2014/main" id="{93E6B209-0B80-4E9C-B087-B14A0B69C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9935" y="2763809"/>
            <a:ext cx="6516145" cy="4110464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370DF5E-1D91-40ED-9A9A-A61696430C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9875" y="2763838"/>
            <a:ext cx="6516688" cy="410686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605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elijk 12: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jn">
            <a:extLst>
              <a:ext uri="{FF2B5EF4-FFF2-40B4-BE49-F238E27FC236}">
                <a16:creationId xmlns:a16="http://schemas.microsoft.com/office/drawing/2014/main" id="{9B296F35-A885-490F-B926-F23049F138F8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85DD5776-0EC7-4D89-B662-EC3463F6A0E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98185" y="3750466"/>
            <a:ext cx="1828800" cy="2278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18" name="Tijdelijke aanduiding voor grafiek 2">
            <a:extLst>
              <a:ext uri="{FF2B5EF4-FFF2-40B4-BE49-F238E27FC236}">
                <a16:creationId xmlns:a16="http://schemas.microsoft.com/office/drawing/2014/main" id="{5F58BC3B-6FB7-49E7-91E1-4691D4BC39B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833686" y="3750466"/>
            <a:ext cx="1828800" cy="2278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19" name="Gruppieren">
            <a:extLst>
              <a:ext uri="{FF2B5EF4-FFF2-40B4-BE49-F238E27FC236}">
                <a16:creationId xmlns:a16="http://schemas.microsoft.com/office/drawing/2014/main" id="{E433452C-DADB-40ED-8EB4-BD8710C18246}"/>
              </a:ext>
            </a:extLst>
          </p:cNvPr>
          <p:cNvGrpSpPr/>
          <p:nvPr userDrawn="1"/>
        </p:nvGrpSpPr>
        <p:grpSpPr>
          <a:xfrm>
            <a:off x="6720426" y="1709857"/>
            <a:ext cx="4519082" cy="2938345"/>
            <a:chOff x="0" y="0"/>
            <a:chExt cx="4519080" cy="2938344"/>
          </a:xfrm>
        </p:grpSpPr>
        <p:sp>
          <p:nvSpPr>
            <p:cNvPr id="20" name="Form">
              <a:extLst>
                <a:ext uri="{FF2B5EF4-FFF2-40B4-BE49-F238E27FC236}">
                  <a16:creationId xmlns:a16="http://schemas.microsoft.com/office/drawing/2014/main" id="{88D23CED-6170-4A21-BCDD-2B8B4CA8B023}"/>
                </a:ext>
              </a:extLst>
            </p:cNvPr>
            <p:cNvSpPr/>
            <p:nvPr/>
          </p:nvSpPr>
          <p:spPr>
            <a:xfrm>
              <a:off x="1938772" y="17061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F8752084-C65B-4225-B4FA-8C012E266FB7}"/>
                </a:ext>
              </a:extLst>
            </p:cNvPr>
            <p:cNvSpPr/>
            <p:nvPr/>
          </p:nvSpPr>
          <p:spPr>
            <a:xfrm>
              <a:off x="1904257" y="1580242"/>
              <a:ext cx="865256" cy="9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7229E896-92BB-4077-B097-333D20496613}"/>
                </a:ext>
              </a:extLst>
            </p:cNvPr>
            <p:cNvSpPr/>
            <p:nvPr/>
          </p:nvSpPr>
          <p:spPr>
            <a:xfrm>
              <a:off x="2672097" y="2242951"/>
              <a:ext cx="87386" cy="17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E1C6653E-8ECF-405C-A1F0-1676D1C198BD}"/>
                </a:ext>
              </a:extLst>
            </p:cNvPr>
            <p:cNvSpPr/>
            <p:nvPr/>
          </p:nvSpPr>
          <p:spPr>
            <a:xfrm>
              <a:off x="1801369" y="1862688"/>
              <a:ext cx="186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312D88BE-06F6-4FFB-96D0-7EBFEC06756F}"/>
                </a:ext>
              </a:extLst>
            </p:cNvPr>
            <p:cNvSpPr/>
            <p:nvPr/>
          </p:nvSpPr>
          <p:spPr>
            <a:xfrm>
              <a:off x="1097206" y="1927365"/>
              <a:ext cx="584958" cy="1010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5AC9901D-D60E-403C-86FD-36095CA068DD}"/>
                </a:ext>
              </a:extLst>
            </p:cNvPr>
            <p:cNvSpPr/>
            <p:nvPr/>
          </p:nvSpPr>
          <p:spPr>
            <a:xfrm>
              <a:off x="1344931" y="2833553"/>
              <a:ext cx="49300" cy="3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Form">
              <a:extLst>
                <a:ext uri="{FF2B5EF4-FFF2-40B4-BE49-F238E27FC236}">
                  <a16:creationId xmlns:a16="http://schemas.microsoft.com/office/drawing/2014/main" id="{E3C96C2E-3DB8-4BE8-BAC3-800EA95B952A}"/>
                </a:ext>
              </a:extLst>
            </p:cNvPr>
            <p:cNvSpPr/>
            <p:nvPr/>
          </p:nvSpPr>
          <p:spPr>
            <a:xfrm>
              <a:off x="959904" y="2078277"/>
              <a:ext cx="26593" cy="21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" name="Form">
              <a:extLst>
                <a:ext uri="{FF2B5EF4-FFF2-40B4-BE49-F238E27FC236}">
                  <a16:creationId xmlns:a16="http://schemas.microsoft.com/office/drawing/2014/main" id="{091B2B27-BDE0-40A6-BF51-F75C4D7A2564}"/>
                </a:ext>
              </a:extLst>
            </p:cNvPr>
            <p:cNvSpPr/>
            <p:nvPr/>
          </p:nvSpPr>
          <p:spPr>
            <a:xfrm>
              <a:off x="-1" y="653601"/>
              <a:ext cx="1419811" cy="133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3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Form">
              <a:extLst>
                <a:ext uri="{FF2B5EF4-FFF2-40B4-BE49-F238E27FC236}">
                  <a16:creationId xmlns:a16="http://schemas.microsoft.com/office/drawing/2014/main" id="{C75BDCEB-6FCD-4FF0-AE4F-C921D7D91F75}"/>
                </a:ext>
              </a:extLst>
            </p:cNvPr>
            <p:cNvSpPr/>
            <p:nvPr/>
          </p:nvSpPr>
          <p:spPr>
            <a:xfrm>
              <a:off x="1054494" y="1776011"/>
              <a:ext cx="125394" cy="48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Form">
              <a:extLst>
                <a:ext uri="{FF2B5EF4-FFF2-40B4-BE49-F238E27FC236}">
                  <a16:creationId xmlns:a16="http://schemas.microsoft.com/office/drawing/2014/main" id="{BB92196F-DF1F-426E-A973-056A62717C69}"/>
                </a:ext>
              </a:extLst>
            </p:cNvPr>
            <p:cNvSpPr/>
            <p:nvPr/>
          </p:nvSpPr>
          <p:spPr>
            <a:xfrm>
              <a:off x="1134490" y="1840380"/>
              <a:ext cx="29464" cy="1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Form">
              <a:extLst>
                <a:ext uri="{FF2B5EF4-FFF2-40B4-BE49-F238E27FC236}">
                  <a16:creationId xmlns:a16="http://schemas.microsoft.com/office/drawing/2014/main" id="{866A7862-58CA-422C-B5EC-E3C04B9373E1}"/>
                </a:ext>
              </a:extLst>
            </p:cNvPr>
            <p:cNvSpPr/>
            <p:nvPr/>
          </p:nvSpPr>
          <p:spPr>
            <a:xfrm>
              <a:off x="1183017" y="1822097"/>
              <a:ext cx="83320" cy="2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" name="Form">
              <a:extLst>
                <a:ext uri="{FF2B5EF4-FFF2-40B4-BE49-F238E27FC236}">
                  <a16:creationId xmlns:a16="http://schemas.microsoft.com/office/drawing/2014/main" id="{A0FB0282-8520-4ED2-B4AF-1A7AA6F768F3}"/>
                </a:ext>
              </a:extLst>
            </p:cNvPr>
            <p:cNvSpPr/>
            <p:nvPr/>
          </p:nvSpPr>
          <p:spPr>
            <a:xfrm>
              <a:off x="1271782" y="1841602"/>
              <a:ext cx="33808" cy="1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Form">
              <a:extLst>
                <a:ext uri="{FF2B5EF4-FFF2-40B4-BE49-F238E27FC236}">
                  <a16:creationId xmlns:a16="http://schemas.microsoft.com/office/drawing/2014/main" id="{34D33A89-A394-44B2-93BE-C8836C018A97}"/>
                </a:ext>
              </a:extLst>
            </p:cNvPr>
            <p:cNvSpPr/>
            <p:nvPr/>
          </p:nvSpPr>
          <p:spPr>
            <a:xfrm>
              <a:off x="1306895" y="1351683"/>
              <a:ext cx="39515" cy="2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" name="Form">
              <a:extLst>
                <a:ext uri="{FF2B5EF4-FFF2-40B4-BE49-F238E27FC236}">
                  <a16:creationId xmlns:a16="http://schemas.microsoft.com/office/drawing/2014/main" id="{AE253AD0-1BFA-4C4A-BCD8-4671E1CA911F}"/>
                </a:ext>
              </a:extLst>
            </p:cNvPr>
            <p:cNvSpPr/>
            <p:nvPr/>
          </p:nvSpPr>
          <p:spPr>
            <a:xfrm>
              <a:off x="1373214" y="1310795"/>
              <a:ext cx="84306" cy="103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Form">
              <a:extLst>
                <a:ext uri="{FF2B5EF4-FFF2-40B4-BE49-F238E27FC236}">
                  <a16:creationId xmlns:a16="http://schemas.microsoft.com/office/drawing/2014/main" id="{45995791-EDBA-409A-9CEB-5CABFC90C000}"/>
                </a:ext>
              </a:extLst>
            </p:cNvPr>
            <p:cNvSpPr/>
            <p:nvPr/>
          </p:nvSpPr>
          <p:spPr>
            <a:xfrm>
              <a:off x="1108689" y="1199945"/>
              <a:ext cx="22162" cy="3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Form">
              <a:extLst>
                <a:ext uri="{FF2B5EF4-FFF2-40B4-BE49-F238E27FC236}">
                  <a16:creationId xmlns:a16="http://schemas.microsoft.com/office/drawing/2014/main" id="{97AC4892-07F2-4E6F-A6D5-E0D807B1015D}"/>
                </a:ext>
              </a:extLst>
            </p:cNvPr>
            <p:cNvSpPr/>
            <p:nvPr/>
          </p:nvSpPr>
          <p:spPr>
            <a:xfrm>
              <a:off x="1102083" y="1127291"/>
              <a:ext cx="13643" cy="2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Form">
              <a:extLst>
                <a:ext uri="{FF2B5EF4-FFF2-40B4-BE49-F238E27FC236}">
                  <a16:creationId xmlns:a16="http://schemas.microsoft.com/office/drawing/2014/main" id="{D51B9E16-812F-465E-962F-AB3EE75C1315}"/>
                </a:ext>
              </a:extLst>
            </p:cNvPr>
            <p:cNvSpPr/>
            <p:nvPr/>
          </p:nvSpPr>
          <p:spPr>
            <a:xfrm>
              <a:off x="1109197" y="1066282"/>
              <a:ext cx="16791" cy="24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Form">
              <a:extLst>
                <a:ext uri="{FF2B5EF4-FFF2-40B4-BE49-F238E27FC236}">
                  <a16:creationId xmlns:a16="http://schemas.microsoft.com/office/drawing/2014/main" id="{FAE1D2F3-161C-42AA-A78C-36841A2A7BB8}"/>
                </a:ext>
              </a:extLst>
            </p:cNvPr>
            <p:cNvSpPr/>
            <p:nvPr/>
          </p:nvSpPr>
          <p:spPr>
            <a:xfrm>
              <a:off x="1256439" y="1113786"/>
              <a:ext cx="12701" cy="1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Form">
              <a:extLst>
                <a:ext uri="{FF2B5EF4-FFF2-40B4-BE49-F238E27FC236}">
                  <a16:creationId xmlns:a16="http://schemas.microsoft.com/office/drawing/2014/main" id="{1763B5C3-3260-4CF7-95BD-718B0A36411E}"/>
                </a:ext>
              </a:extLst>
            </p:cNvPr>
            <p:cNvSpPr/>
            <p:nvPr/>
          </p:nvSpPr>
          <p:spPr>
            <a:xfrm>
              <a:off x="1019183" y="964672"/>
              <a:ext cx="93031" cy="86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Form">
              <a:extLst>
                <a:ext uri="{FF2B5EF4-FFF2-40B4-BE49-F238E27FC236}">
                  <a16:creationId xmlns:a16="http://schemas.microsoft.com/office/drawing/2014/main" id="{133BB520-68FE-4D1A-935B-A2899DFA517E}"/>
                </a:ext>
              </a:extLst>
            </p:cNvPr>
            <p:cNvSpPr/>
            <p:nvPr/>
          </p:nvSpPr>
          <p:spPr>
            <a:xfrm>
              <a:off x="1058457" y="1050223"/>
              <a:ext cx="32412" cy="2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Form">
              <a:extLst>
                <a:ext uri="{FF2B5EF4-FFF2-40B4-BE49-F238E27FC236}">
                  <a16:creationId xmlns:a16="http://schemas.microsoft.com/office/drawing/2014/main" id="{092A7CD1-B2DF-415B-8474-51A0E2FDC469}"/>
                </a:ext>
              </a:extLst>
            </p:cNvPr>
            <p:cNvSpPr/>
            <p:nvPr/>
          </p:nvSpPr>
          <p:spPr>
            <a:xfrm>
              <a:off x="1145352" y="888521"/>
              <a:ext cx="31609" cy="3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Form">
              <a:extLst>
                <a:ext uri="{FF2B5EF4-FFF2-40B4-BE49-F238E27FC236}">
                  <a16:creationId xmlns:a16="http://schemas.microsoft.com/office/drawing/2014/main" id="{72BF5B60-63A4-47C7-846F-C823E8C18689}"/>
                </a:ext>
              </a:extLst>
            </p:cNvPr>
            <p:cNvSpPr/>
            <p:nvPr/>
          </p:nvSpPr>
          <p:spPr>
            <a:xfrm>
              <a:off x="1121585" y="842348"/>
              <a:ext cx="12701" cy="2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9E15DDFA-E41B-43EC-B98E-3DC842929D11}"/>
                </a:ext>
              </a:extLst>
            </p:cNvPr>
            <p:cNvSpPr/>
            <p:nvPr/>
          </p:nvSpPr>
          <p:spPr>
            <a:xfrm>
              <a:off x="1147855" y="849236"/>
              <a:ext cx="12701" cy="2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ABDEC941-30E8-41EF-A2FD-E34E1496EDCC}"/>
                </a:ext>
              </a:extLst>
            </p:cNvPr>
            <p:cNvSpPr/>
            <p:nvPr/>
          </p:nvSpPr>
          <p:spPr>
            <a:xfrm>
              <a:off x="1179743" y="894327"/>
              <a:ext cx="16447" cy="1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4DF2914E-A395-4592-B985-F836FF8FECB3}"/>
                </a:ext>
              </a:extLst>
            </p:cNvPr>
            <p:cNvSpPr/>
            <p:nvPr/>
          </p:nvSpPr>
          <p:spPr>
            <a:xfrm>
              <a:off x="1132317" y="1030886"/>
              <a:ext cx="14066" cy="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8B1B4F00-2E82-430E-BFBA-0EF04233DE22}"/>
                </a:ext>
              </a:extLst>
            </p:cNvPr>
            <p:cNvSpPr/>
            <p:nvPr/>
          </p:nvSpPr>
          <p:spPr>
            <a:xfrm>
              <a:off x="1293865" y="1078207"/>
              <a:ext cx="12701" cy="1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DF0C798C-B770-43E2-9A9F-0960B042ABB8}"/>
                </a:ext>
              </a:extLst>
            </p:cNvPr>
            <p:cNvSpPr/>
            <p:nvPr/>
          </p:nvSpPr>
          <p:spPr>
            <a:xfrm>
              <a:off x="1099157" y="677057"/>
              <a:ext cx="65125" cy="4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3DEED48E-E353-4C90-A099-621F2B182E5B}"/>
                </a:ext>
              </a:extLst>
            </p:cNvPr>
            <p:cNvSpPr/>
            <p:nvPr/>
          </p:nvSpPr>
          <p:spPr>
            <a:xfrm>
              <a:off x="169700" y="1165313"/>
              <a:ext cx="32529" cy="38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CB2319A6-F351-4323-B280-B6465711B47E}"/>
                </a:ext>
              </a:extLst>
            </p:cNvPr>
            <p:cNvSpPr/>
            <p:nvPr/>
          </p:nvSpPr>
          <p:spPr>
            <a:xfrm>
              <a:off x="32547" y="1253253"/>
              <a:ext cx="15657" cy="1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F2BB2713-37E2-47B0-9341-5977E9416763}"/>
                </a:ext>
              </a:extLst>
            </p:cNvPr>
            <p:cNvSpPr/>
            <p:nvPr/>
          </p:nvSpPr>
          <p:spPr>
            <a:xfrm>
              <a:off x="441676" y="1265962"/>
              <a:ext cx="27755" cy="4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D009526F-1267-421D-8A24-77050FDC5352}"/>
                </a:ext>
              </a:extLst>
            </p:cNvPr>
            <p:cNvSpPr/>
            <p:nvPr/>
          </p:nvSpPr>
          <p:spPr>
            <a:xfrm>
              <a:off x="538362" y="639793"/>
              <a:ext cx="128520" cy="14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A468A91B-26C1-4529-8C56-2FB7E3D0A433}"/>
                </a:ext>
              </a:extLst>
            </p:cNvPr>
            <p:cNvSpPr/>
            <p:nvPr/>
          </p:nvSpPr>
          <p:spPr>
            <a:xfrm>
              <a:off x="826074" y="655786"/>
              <a:ext cx="78780" cy="121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CC9CBEBE-3A47-4A0B-BD86-0F926FFF109D}"/>
                </a:ext>
              </a:extLst>
            </p:cNvPr>
            <p:cNvSpPr/>
            <p:nvPr/>
          </p:nvSpPr>
          <p:spPr>
            <a:xfrm>
              <a:off x="848454" y="793495"/>
              <a:ext cx="13135" cy="2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5B4059F2-5414-4BAB-AA41-1C00CE6DDCB2}"/>
                </a:ext>
              </a:extLst>
            </p:cNvPr>
            <p:cNvSpPr/>
            <p:nvPr/>
          </p:nvSpPr>
          <p:spPr>
            <a:xfrm>
              <a:off x="566526" y="477643"/>
              <a:ext cx="97023" cy="99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9E3AE794-06A8-42EA-8337-15437E7E2B9E}"/>
                </a:ext>
              </a:extLst>
            </p:cNvPr>
            <p:cNvSpPr/>
            <p:nvPr/>
          </p:nvSpPr>
          <p:spPr>
            <a:xfrm>
              <a:off x="613625" y="558222"/>
              <a:ext cx="26546" cy="3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75F0B07C-F636-428E-86E0-418B2BEC2902}"/>
                </a:ext>
              </a:extLst>
            </p:cNvPr>
            <p:cNvSpPr/>
            <p:nvPr/>
          </p:nvSpPr>
          <p:spPr>
            <a:xfrm>
              <a:off x="669211" y="448298"/>
              <a:ext cx="19132" cy="2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877F5A7A-9545-4CF0-B643-F0A5E262D2D4}"/>
                </a:ext>
              </a:extLst>
            </p:cNvPr>
            <p:cNvSpPr/>
            <p:nvPr/>
          </p:nvSpPr>
          <p:spPr>
            <a:xfrm>
              <a:off x="671365" y="518008"/>
              <a:ext cx="2045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156BD3E7-CF34-4D53-890C-9644575DF764}"/>
                </a:ext>
              </a:extLst>
            </p:cNvPr>
            <p:cNvSpPr/>
            <p:nvPr/>
          </p:nvSpPr>
          <p:spPr>
            <a:xfrm>
              <a:off x="640768" y="515563"/>
              <a:ext cx="151441" cy="12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8F58AE2F-F878-4D97-A2ED-81AEF3696FCE}"/>
                </a:ext>
              </a:extLst>
            </p:cNvPr>
            <p:cNvSpPr/>
            <p:nvPr/>
          </p:nvSpPr>
          <p:spPr>
            <a:xfrm>
              <a:off x="798295" y="593165"/>
              <a:ext cx="19243" cy="2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551A7AE7-8C04-4E80-A5C5-53F3F8A5641A}"/>
                </a:ext>
              </a:extLst>
            </p:cNvPr>
            <p:cNvSpPr/>
            <p:nvPr/>
          </p:nvSpPr>
          <p:spPr>
            <a:xfrm>
              <a:off x="693179" y="444734"/>
              <a:ext cx="47292" cy="52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F6BFBC60-33D7-4203-B434-258C35CD03E3}"/>
                </a:ext>
              </a:extLst>
            </p:cNvPr>
            <p:cNvSpPr/>
            <p:nvPr/>
          </p:nvSpPr>
          <p:spPr>
            <a:xfrm>
              <a:off x="681551" y="403104"/>
              <a:ext cx="61089" cy="3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408F160B-AD5F-4EF0-8E21-F9AE5A92EA05}"/>
                </a:ext>
              </a:extLst>
            </p:cNvPr>
            <p:cNvSpPr/>
            <p:nvPr/>
          </p:nvSpPr>
          <p:spPr>
            <a:xfrm>
              <a:off x="788120" y="366691"/>
              <a:ext cx="87970" cy="1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DFEBC586-6C57-4980-AA21-90935C9DEA72}"/>
                </a:ext>
              </a:extLst>
            </p:cNvPr>
            <p:cNvSpPr/>
            <p:nvPr/>
          </p:nvSpPr>
          <p:spPr>
            <a:xfrm>
              <a:off x="826476" y="458099"/>
              <a:ext cx="20834" cy="2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47F92C60-5254-47DF-8282-B2FF7EF5ACDF}"/>
                </a:ext>
              </a:extLst>
            </p:cNvPr>
            <p:cNvSpPr/>
            <p:nvPr/>
          </p:nvSpPr>
          <p:spPr>
            <a:xfrm>
              <a:off x="781697" y="467473"/>
              <a:ext cx="33062" cy="4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F21BCC0C-B0DC-4DF0-AE1B-A758D1F75778}"/>
                </a:ext>
              </a:extLst>
            </p:cNvPr>
            <p:cNvSpPr/>
            <p:nvPr/>
          </p:nvSpPr>
          <p:spPr>
            <a:xfrm>
              <a:off x="801712" y="525091"/>
              <a:ext cx="100216" cy="9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0D088DC7-0B57-440A-A6A2-5511CED6728F}"/>
                </a:ext>
              </a:extLst>
            </p:cNvPr>
            <p:cNvSpPr/>
            <p:nvPr/>
          </p:nvSpPr>
          <p:spPr>
            <a:xfrm>
              <a:off x="898927" y="584666"/>
              <a:ext cx="42013" cy="5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5AF5AD26-A108-4D32-97EF-3F2DC8A99F11}"/>
                </a:ext>
              </a:extLst>
            </p:cNvPr>
            <p:cNvSpPr/>
            <p:nvPr/>
          </p:nvSpPr>
          <p:spPr>
            <a:xfrm>
              <a:off x="896534" y="507550"/>
              <a:ext cx="222078" cy="13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434E430E-8099-4ED7-8E4F-6D016D7D9D6E}"/>
                </a:ext>
              </a:extLst>
            </p:cNvPr>
            <p:cNvSpPr/>
            <p:nvPr/>
          </p:nvSpPr>
          <p:spPr>
            <a:xfrm>
              <a:off x="876889" y="404164"/>
              <a:ext cx="69736" cy="8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939CAE47-5A7C-4792-AB3F-356020E91C1C}"/>
                </a:ext>
              </a:extLst>
            </p:cNvPr>
            <p:cNvSpPr/>
            <p:nvPr/>
          </p:nvSpPr>
          <p:spPr>
            <a:xfrm>
              <a:off x="852847" y="304646"/>
              <a:ext cx="27909" cy="4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11EF680C-1034-47EA-A073-BF1C3D35CF2D}"/>
                </a:ext>
              </a:extLst>
            </p:cNvPr>
            <p:cNvSpPr/>
            <p:nvPr/>
          </p:nvSpPr>
          <p:spPr>
            <a:xfrm>
              <a:off x="970186" y="474265"/>
              <a:ext cx="17569" cy="27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33EC8881-3C8F-4017-AA8B-5FF280447864}"/>
                </a:ext>
              </a:extLst>
            </p:cNvPr>
            <p:cNvSpPr/>
            <p:nvPr/>
          </p:nvSpPr>
          <p:spPr>
            <a:xfrm>
              <a:off x="900596" y="56237"/>
              <a:ext cx="444954" cy="501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040DA0E1-2C92-441C-AC6C-78FE74D9249C}"/>
                </a:ext>
              </a:extLst>
            </p:cNvPr>
            <p:cNvSpPr/>
            <p:nvPr/>
          </p:nvSpPr>
          <p:spPr>
            <a:xfrm>
              <a:off x="1204679" y="-1"/>
              <a:ext cx="773975" cy="113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6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6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6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B0E8F229-58A3-4B7B-A45F-DB369654C74D}"/>
                </a:ext>
              </a:extLst>
            </p:cNvPr>
            <p:cNvSpPr/>
            <p:nvPr/>
          </p:nvSpPr>
          <p:spPr>
            <a:xfrm>
              <a:off x="1880091" y="591475"/>
              <a:ext cx="25302" cy="2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7529FF13-87FD-4708-860D-E97642CC21DF}"/>
                </a:ext>
              </a:extLst>
            </p:cNvPr>
            <p:cNvSpPr/>
            <p:nvPr/>
          </p:nvSpPr>
          <p:spPr>
            <a:xfrm>
              <a:off x="3990558" y="2132329"/>
              <a:ext cx="60945" cy="3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0498AA76-E29F-4510-A0E7-DC931A68E7EA}"/>
                </a:ext>
              </a:extLst>
            </p:cNvPr>
            <p:cNvSpPr/>
            <p:nvPr/>
          </p:nvSpPr>
          <p:spPr>
            <a:xfrm>
              <a:off x="3550103" y="2223814"/>
              <a:ext cx="502698" cy="399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535EF516-4533-42B7-BF89-C5351E48815B}"/>
                </a:ext>
              </a:extLst>
            </p:cNvPr>
            <p:cNvSpPr/>
            <p:nvPr/>
          </p:nvSpPr>
          <p:spPr>
            <a:xfrm>
              <a:off x="3981674" y="2624852"/>
              <a:ext cx="12701" cy="1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5FD618A4-DD97-44C3-8939-D00E2E01AF84}"/>
                </a:ext>
              </a:extLst>
            </p:cNvPr>
            <p:cNvSpPr/>
            <p:nvPr/>
          </p:nvSpPr>
          <p:spPr>
            <a:xfrm>
              <a:off x="3940272" y="2642408"/>
              <a:ext cx="51604" cy="5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7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8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8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7"/>
                  </a:cubicBezTo>
                  <a:cubicBezTo>
                    <a:pt x="20804" y="3712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2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04D73507-676F-467F-A95E-84E4FEE81EB6}"/>
                </a:ext>
              </a:extLst>
            </p:cNvPr>
            <p:cNvSpPr/>
            <p:nvPr/>
          </p:nvSpPr>
          <p:spPr>
            <a:xfrm>
              <a:off x="4297819" y="2550160"/>
              <a:ext cx="74880" cy="11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8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9C2D52ED-5D94-4517-A156-66A6DB536602}"/>
                </a:ext>
              </a:extLst>
            </p:cNvPr>
            <p:cNvSpPr/>
            <p:nvPr/>
          </p:nvSpPr>
          <p:spPr>
            <a:xfrm>
              <a:off x="4220771" y="2645463"/>
              <a:ext cx="103162" cy="104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8403246A-24C0-4A3E-A610-F5C661EF016B}"/>
                </a:ext>
              </a:extLst>
            </p:cNvPr>
            <p:cNvSpPr/>
            <p:nvPr/>
          </p:nvSpPr>
          <p:spPr>
            <a:xfrm>
              <a:off x="4184420" y="2333662"/>
              <a:ext cx="42610" cy="4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3AD154D8-B062-47AD-8002-7B756B342BDA}"/>
                </a:ext>
              </a:extLst>
            </p:cNvPr>
            <p:cNvSpPr/>
            <p:nvPr/>
          </p:nvSpPr>
          <p:spPr>
            <a:xfrm>
              <a:off x="4354386" y="2304956"/>
              <a:ext cx="23207" cy="1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B65DD06C-C237-4178-A150-CF657C839DB2}"/>
                </a:ext>
              </a:extLst>
            </p:cNvPr>
            <p:cNvSpPr/>
            <p:nvPr/>
          </p:nvSpPr>
          <p:spPr>
            <a:xfrm>
              <a:off x="4377667" y="2288720"/>
              <a:ext cx="15132" cy="1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69E48817-DFBE-4E47-96A9-E335C0F0F65E}"/>
                </a:ext>
              </a:extLst>
            </p:cNvPr>
            <p:cNvSpPr/>
            <p:nvPr/>
          </p:nvSpPr>
          <p:spPr>
            <a:xfrm>
              <a:off x="4381006" y="231098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DF9B6F41-AD51-4F20-BC43-B36AA1EBF2D8}"/>
                </a:ext>
              </a:extLst>
            </p:cNvPr>
            <p:cNvSpPr/>
            <p:nvPr/>
          </p:nvSpPr>
          <p:spPr>
            <a:xfrm>
              <a:off x="4217690" y="2270992"/>
              <a:ext cx="22364" cy="24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542477AE-BC0E-4B38-8D57-E8F1EA928969}"/>
                </a:ext>
              </a:extLst>
            </p:cNvPr>
            <p:cNvSpPr/>
            <p:nvPr/>
          </p:nvSpPr>
          <p:spPr>
            <a:xfrm>
              <a:off x="3904197" y="2115749"/>
              <a:ext cx="113690" cy="106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7D0E9837-C26F-42B5-9100-6E27ADEFE060}"/>
                </a:ext>
              </a:extLst>
            </p:cNvPr>
            <p:cNvSpPr/>
            <p:nvPr/>
          </p:nvSpPr>
          <p:spPr>
            <a:xfrm>
              <a:off x="3118992" y="1958212"/>
              <a:ext cx="32624" cy="48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8ED05308-B134-45ED-B70F-94AB661A7C66}"/>
                </a:ext>
              </a:extLst>
            </p:cNvPr>
            <p:cNvSpPr/>
            <p:nvPr/>
          </p:nvSpPr>
          <p:spPr>
            <a:xfrm>
              <a:off x="3321015" y="2005775"/>
              <a:ext cx="130334" cy="14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2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4FBA910D-AFFA-4DFC-A53F-E3FC96A2FC9E}"/>
                </a:ext>
              </a:extLst>
            </p:cNvPr>
            <p:cNvSpPr/>
            <p:nvPr/>
          </p:nvSpPr>
          <p:spPr>
            <a:xfrm>
              <a:off x="3444400" y="2094067"/>
              <a:ext cx="16704" cy="2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E3055409-DFFA-43DB-B4C4-0A3A6A6D49C9}"/>
                </a:ext>
              </a:extLst>
            </p:cNvPr>
            <p:cNvSpPr/>
            <p:nvPr/>
          </p:nvSpPr>
          <p:spPr>
            <a:xfrm>
              <a:off x="3472672" y="2107978"/>
              <a:ext cx="1302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AF85CC43-C2F1-49B9-9434-621AB9CC4144}"/>
                </a:ext>
              </a:extLst>
            </p:cNvPr>
            <p:cNvSpPr/>
            <p:nvPr/>
          </p:nvSpPr>
          <p:spPr>
            <a:xfrm>
              <a:off x="3490840" y="1984131"/>
              <a:ext cx="132744" cy="14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BAE213D9-1A99-4125-AF59-F1395EEC6C92}"/>
                </a:ext>
              </a:extLst>
            </p:cNvPr>
            <p:cNvSpPr/>
            <p:nvPr/>
          </p:nvSpPr>
          <p:spPr>
            <a:xfrm>
              <a:off x="3454845" y="2149877"/>
              <a:ext cx="119391" cy="3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7E367694-CFC0-413B-83C1-81386ED9FB45}"/>
                </a:ext>
              </a:extLst>
            </p:cNvPr>
            <p:cNvSpPr/>
            <p:nvPr/>
          </p:nvSpPr>
          <p:spPr>
            <a:xfrm>
              <a:off x="3585232" y="2179981"/>
              <a:ext cx="3484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94280923-2B3C-45D7-B067-6996AAFEB206}"/>
                </a:ext>
              </a:extLst>
            </p:cNvPr>
            <p:cNvSpPr/>
            <p:nvPr/>
          </p:nvSpPr>
          <p:spPr>
            <a:xfrm>
              <a:off x="3620885" y="2193270"/>
              <a:ext cx="23571" cy="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8E03A90E-9671-4ACC-8F54-95BABEF79D5D}"/>
                </a:ext>
              </a:extLst>
            </p:cNvPr>
            <p:cNvSpPr/>
            <p:nvPr/>
          </p:nvSpPr>
          <p:spPr>
            <a:xfrm>
              <a:off x="3626146" y="2178808"/>
              <a:ext cx="65127" cy="1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59440C67-8B38-4D98-A901-FACDF4AD9180}"/>
                </a:ext>
              </a:extLst>
            </p:cNvPr>
            <p:cNvSpPr/>
            <p:nvPr/>
          </p:nvSpPr>
          <p:spPr>
            <a:xfrm>
              <a:off x="3679530" y="2182507"/>
              <a:ext cx="47713" cy="2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4BF536E1-6652-4894-9A95-4626BF401D7E}"/>
                </a:ext>
              </a:extLst>
            </p:cNvPr>
            <p:cNvSpPr/>
            <p:nvPr/>
          </p:nvSpPr>
          <p:spPr>
            <a:xfrm>
              <a:off x="3618343" y="2080576"/>
              <a:ext cx="60838" cy="6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0BB1F282-4FB1-4EC1-A036-07AD65E2486E}"/>
                </a:ext>
              </a:extLst>
            </p:cNvPr>
            <p:cNvSpPr/>
            <p:nvPr/>
          </p:nvSpPr>
          <p:spPr>
            <a:xfrm>
              <a:off x="3637266" y="2051044"/>
              <a:ext cx="63102" cy="25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C90DC3BE-AAFB-4CE2-8009-9E8B955D5CB9}"/>
                </a:ext>
              </a:extLst>
            </p:cNvPr>
            <p:cNvSpPr/>
            <p:nvPr/>
          </p:nvSpPr>
          <p:spPr>
            <a:xfrm>
              <a:off x="3708241" y="2113418"/>
              <a:ext cx="13264" cy="2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4EF94E11-F784-4F67-96CC-802D837E679E}"/>
                </a:ext>
              </a:extLst>
            </p:cNvPr>
            <p:cNvSpPr/>
            <p:nvPr/>
          </p:nvSpPr>
          <p:spPr>
            <a:xfrm>
              <a:off x="3730138" y="2111203"/>
              <a:ext cx="42123" cy="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AC9A9742-D1A9-4329-9FFC-D1AB3F6E6831}"/>
                </a:ext>
              </a:extLst>
            </p:cNvPr>
            <p:cNvSpPr/>
            <p:nvPr/>
          </p:nvSpPr>
          <p:spPr>
            <a:xfrm>
              <a:off x="3767826" y="2167345"/>
              <a:ext cx="17078" cy="1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0E383349-CA61-4454-92A6-A365DDDAA467}"/>
                </a:ext>
              </a:extLst>
            </p:cNvPr>
            <p:cNvSpPr/>
            <p:nvPr/>
          </p:nvSpPr>
          <p:spPr>
            <a:xfrm>
              <a:off x="3789829" y="2143697"/>
              <a:ext cx="12701" cy="1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E320DD4E-343E-4192-A04B-E69DD492B56A}"/>
                </a:ext>
              </a:extLst>
            </p:cNvPr>
            <p:cNvSpPr/>
            <p:nvPr/>
          </p:nvSpPr>
          <p:spPr>
            <a:xfrm>
              <a:off x="3809716" y="2147014"/>
              <a:ext cx="12701" cy="19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5"/>
                  </a:moveTo>
                  <a:cubicBezTo>
                    <a:pt x="2400" y="7041"/>
                    <a:pt x="2400" y="9158"/>
                    <a:pt x="800" y="11064"/>
                  </a:cubicBezTo>
                  <a:cubicBezTo>
                    <a:pt x="800" y="11488"/>
                    <a:pt x="0" y="11488"/>
                    <a:pt x="0" y="11911"/>
                  </a:cubicBezTo>
                  <a:cubicBezTo>
                    <a:pt x="0" y="12335"/>
                    <a:pt x="0" y="12335"/>
                    <a:pt x="800" y="12758"/>
                  </a:cubicBezTo>
                  <a:cubicBezTo>
                    <a:pt x="1600" y="13605"/>
                    <a:pt x="1600" y="14876"/>
                    <a:pt x="800" y="15935"/>
                  </a:cubicBezTo>
                  <a:cubicBezTo>
                    <a:pt x="800" y="16358"/>
                    <a:pt x="0" y="16782"/>
                    <a:pt x="0" y="17205"/>
                  </a:cubicBezTo>
                  <a:cubicBezTo>
                    <a:pt x="0" y="17629"/>
                    <a:pt x="800" y="17629"/>
                    <a:pt x="800" y="18052"/>
                  </a:cubicBezTo>
                  <a:cubicBezTo>
                    <a:pt x="3200" y="19323"/>
                    <a:pt x="6800" y="18476"/>
                    <a:pt x="9200" y="17629"/>
                  </a:cubicBezTo>
                  <a:cubicBezTo>
                    <a:pt x="11600" y="16358"/>
                    <a:pt x="12400" y="14452"/>
                    <a:pt x="13600" y="13182"/>
                  </a:cubicBezTo>
                  <a:cubicBezTo>
                    <a:pt x="15200" y="11488"/>
                    <a:pt x="16800" y="9582"/>
                    <a:pt x="18400" y="7888"/>
                  </a:cubicBezTo>
                  <a:cubicBezTo>
                    <a:pt x="20000" y="7041"/>
                    <a:pt x="21600" y="5558"/>
                    <a:pt x="20800" y="4288"/>
                  </a:cubicBezTo>
                  <a:cubicBezTo>
                    <a:pt x="20800" y="3864"/>
                    <a:pt x="20000" y="3441"/>
                    <a:pt x="19200" y="3441"/>
                  </a:cubicBezTo>
                  <a:cubicBezTo>
                    <a:pt x="10800" y="-583"/>
                    <a:pt x="3200" y="-2277"/>
                    <a:pt x="2400" y="51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F471039-5BA4-4B3B-8CB6-A12B10769A3F}"/>
                </a:ext>
              </a:extLst>
            </p:cNvPr>
            <p:cNvSpPr/>
            <p:nvPr/>
          </p:nvSpPr>
          <p:spPr>
            <a:xfrm>
              <a:off x="3723675" y="2051576"/>
              <a:ext cx="21129" cy="3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39CCB30C-5326-4247-9D04-0C455156B697}"/>
                </a:ext>
              </a:extLst>
            </p:cNvPr>
            <p:cNvSpPr/>
            <p:nvPr/>
          </p:nvSpPr>
          <p:spPr>
            <a:xfrm>
              <a:off x="3761139" y="2075272"/>
              <a:ext cx="14977" cy="1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B021F497-C9B9-4F38-A45A-DC473CE1AAC4}"/>
                </a:ext>
              </a:extLst>
            </p:cNvPr>
            <p:cNvSpPr/>
            <p:nvPr/>
          </p:nvSpPr>
          <p:spPr>
            <a:xfrm>
              <a:off x="3633948" y="1746204"/>
              <a:ext cx="20704" cy="44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0D14911C-D69F-4C4E-A842-28E0B0660D1F}"/>
                </a:ext>
              </a:extLst>
            </p:cNvPr>
            <p:cNvSpPr/>
            <p:nvPr/>
          </p:nvSpPr>
          <p:spPr>
            <a:xfrm>
              <a:off x="3628590" y="1833553"/>
              <a:ext cx="36347" cy="8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D59509B3-0DF4-49A1-BC0F-C602C29B4DF4}"/>
                </a:ext>
              </a:extLst>
            </p:cNvPr>
            <p:cNvSpPr/>
            <p:nvPr/>
          </p:nvSpPr>
          <p:spPr>
            <a:xfrm>
              <a:off x="3656380" y="1893047"/>
              <a:ext cx="25141" cy="1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3A0F8026-9823-4FB0-BAE3-CC0E5EE7F794}"/>
                </a:ext>
              </a:extLst>
            </p:cNvPr>
            <p:cNvSpPr/>
            <p:nvPr/>
          </p:nvSpPr>
          <p:spPr>
            <a:xfrm>
              <a:off x="3655547" y="1923280"/>
              <a:ext cx="14796" cy="2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4A243879-FCCF-4899-BB2F-1F882BDC5636}"/>
                </a:ext>
              </a:extLst>
            </p:cNvPr>
            <p:cNvSpPr/>
            <p:nvPr/>
          </p:nvSpPr>
          <p:spPr>
            <a:xfrm>
              <a:off x="3662531" y="1938237"/>
              <a:ext cx="24524" cy="2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D55BDE98-EB67-4A3C-B136-D69846CF94B3}"/>
                </a:ext>
              </a:extLst>
            </p:cNvPr>
            <p:cNvSpPr/>
            <p:nvPr/>
          </p:nvSpPr>
          <p:spPr>
            <a:xfrm>
              <a:off x="3677008" y="1914787"/>
              <a:ext cx="22713" cy="3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A22D50D0-CE80-4013-AF5F-3033C3BA1BB9}"/>
                </a:ext>
              </a:extLst>
            </p:cNvPr>
            <p:cNvSpPr/>
            <p:nvPr/>
          </p:nvSpPr>
          <p:spPr>
            <a:xfrm>
              <a:off x="3655767" y="1959367"/>
              <a:ext cx="62468" cy="4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2B68293F-E302-4226-8C27-1BEFAF482EBC}"/>
                </a:ext>
              </a:extLst>
            </p:cNvPr>
            <p:cNvSpPr/>
            <p:nvPr/>
          </p:nvSpPr>
          <p:spPr>
            <a:xfrm>
              <a:off x="4370672" y="757803"/>
              <a:ext cx="56770" cy="34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66DDC284-1273-4136-8B22-2C62780BA027}"/>
                </a:ext>
              </a:extLst>
            </p:cNvPr>
            <p:cNvSpPr/>
            <p:nvPr/>
          </p:nvSpPr>
          <p:spPr>
            <a:xfrm>
              <a:off x="3885292" y="641623"/>
              <a:ext cx="48450" cy="49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7FA6D909-FC6C-4DC3-A540-87455C927B91}"/>
                </a:ext>
              </a:extLst>
            </p:cNvPr>
            <p:cNvSpPr/>
            <p:nvPr/>
          </p:nvSpPr>
          <p:spPr>
            <a:xfrm>
              <a:off x="3844874" y="547778"/>
              <a:ext cx="107777" cy="7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62739A6A-CE08-4181-96C4-C4CD50E9F5B8}"/>
                </a:ext>
              </a:extLst>
            </p:cNvPr>
            <p:cNvSpPr/>
            <p:nvPr/>
          </p:nvSpPr>
          <p:spPr>
            <a:xfrm>
              <a:off x="3825106" y="565813"/>
              <a:ext cx="14068" cy="31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221D5907-FA55-44A5-BB9A-E4EEEFE571AB}"/>
                </a:ext>
              </a:extLst>
            </p:cNvPr>
            <p:cNvSpPr/>
            <p:nvPr/>
          </p:nvSpPr>
          <p:spPr>
            <a:xfrm>
              <a:off x="3961579" y="576173"/>
              <a:ext cx="63863" cy="44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4105E091-A59E-4BDF-BF02-DAD268FDE9F6}"/>
                </a:ext>
              </a:extLst>
            </p:cNvPr>
            <p:cNvSpPr/>
            <p:nvPr/>
          </p:nvSpPr>
          <p:spPr>
            <a:xfrm>
              <a:off x="3107605" y="682381"/>
              <a:ext cx="14100" cy="3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70A9EB05-BC85-4103-871F-01C8C4E3157B}"/>
                </a:ext>
              </a:extLst>
            </p:cNvPr>
            <p:cNvSpPr/>
            <p:nvPr/>
          </p:nvSpPr>
          <p:spPr>
            <a:xfrm>
              <a:off x="2524397" y="1597900"/>
              <a:ext cx="255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A3342357-08C8-4DFA-AF7F-4AF43EB4A9AE}"/>
                </a:ext>
              </a:extLst>
            </p:cNvPr>
            <p:cNvSpPr/>
            <p:nvPr/>
          </p:nvSpPr>
          <p:spPr>
            <a:xfrm>
              <a:off x="3903129" y="1252244"/>
              <a:ext cx="33930" cy="17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410F6575-7FF3-4FC4-827B-DB26E72ACB4E}"/>
                </a:ext>
              </a:extLst>
            </p:cNvPr>
            <p:cNvSpPr/>
            <p:nvPr/>
          </p:nvSpPr>
          <p:spPr>
            <a:xfrm>
              <a:off x="3882101" y="1433575"/>
              <a:ext cx="74032" cy="7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F5BC5CE3-AB60-48B4-BE7A-DCDF51197C2A}"/>
                </a:ext>
              </a:extLst>
            </p:cNvPr>
            <p:cNvSpPr/>
            <p:nvPr/>
          </p:nvSpPr>
          <p:spPr>
            <a:xfrm>
              <a:off x="3750983" y="1509427"/>
              <a:ext cx="159648" cy="15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99C4BB78-D4B6-4D86-B027-BFF5335D019E}"/>
                </a:ext>
              </a:extLst>
            </p:cNvPr>
            <p:cNvSpPr/>
            <p:nvPr/>
          </p:nvSpPr>
          <p:spPr>
            <a:xfrm>
              <a:off x="3270830" y="225091"/>
              <a:ext cx="73235" cy="9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82604D40-CA22-4072-8D52-0B5C44E02A02}"/>
                </a:ext>
              </a:extLst>
            </p:cNvPr>
            <p:cNvSpPr/>
            <p:nvPr/>
          </p:nvSpPr>
          <p:spPr>
            <a:xfrm>
              <a:off x="3260410" y="303852"/>
              <a:ext cx="115930" cy="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4F64247A-6148-4482-A3DA-D83256E4F2B2}"/>
                </a:ext>
              </a:extLst>
            </p:cNvPr>
            <p:cNvSpPr/>
            <p:nvPr/>
          </p:nvSpPr>
          <p:spPr>
            <a:xfrm>
              <a:off x="3365742" y="354458"/>
              <a:ext cx="76828" cy="98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1B1E0C2D-C41D-443F-AC3F-39C47D21C4A7}"/>
                </a:ext>
              </a:extLst>
            </p:cNvPr>
            <p:cNvSpPr/>
            <p:nvPr/>
          </p:nvSpPr>
          <p:spPr>
            <a:xfrm>
              <a:off x="3776589" y="2084962"/>
              <a:ext cx="131198" cy="111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7DF93EB9-48FB-424F-9C79-732680C68C58}"/>
                </a:ext>
              </a:extLst>
            </p:cNvPr>
            <p:cNvSpPr/>
            <p:nvPr/>
          </p:nvSpPr>
          <p:spPr>
            <a:xfrm>
              <a:off x="2442581" y="463264"/>
              <a:ext cx="2076499" cy="161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5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4F025452-06C7-4D06-83B8-BC69983CACAF}"/>
                </a:ext>
              </a:extLst>
            </p:cNvPr>
            <p:cNvSpPr/>
            <p:nvPr/>
          </p:nvSpPr>
          <p:spPr>
            <a:xfrm>
              <a:off x="1942012" y="169202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294C9630-BB1E-4D29-A31E-8CA9F35ACD43}"/>
                </a:ext>
              </a:extLst>
            </p:cNvPr>
            <p:cNvSpPr/>
            <p:nvPr/>
          </p:nvSpPr>
          <p:spPr>
            <a:xfrm>
              <a:off x="1905680" y="1705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D945A4A7-F482-40D4-B9AD-DB52E7E9414F}"/>
                </a:ext>
              </a:extLst>
            </p:cNvPr>
            <p:cNvSpPr/>
            <p:nvPr/>
          </p:nvSpPr>
          <p:spPr>
            <a:xfrm>
              <a:off x="1917108" y="171060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15BDF30A-3961-4EDA-908C-3D9818C6E227}"/>
                </a:ext>
              </a:extLst>
            </p:cNvPr>
            <p:cNvSpPr/>
            <p:nvPr/>
          </p:nvSpPr>
          <p:spPr>
            <a:xfrm>
              <a:off x="1943310" y="166275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76C6DCBB-F432-4A57-A945-A73FA43EC9C9}"/>
                </a:ext>
              </a:extLst>
            </p:cNvPr>
            <p:cNvSpPr/>
            <p:nvPr/>
          </p:nvSpPr>
          <p:spPr>
            <a:xfrm>
              <a:off x="2236973" y="101112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8242770B-1B69-4877-A9FE-A454D7901F45}"/>
                </a:ext>
              </a:extLst>
            </p:cNvPr>
            <p:cNvSpPr/>
            <p:nvPr/>
          </p:nvSpPr>
          <p:spPr>
            <a:xfrm>
              <a:off x="2728811" y="842286"/>
              <a:ext cx="33512" cy="35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E2D55173-F6A5-427D-9DD2-6718808FD3D6}"/>
                </a:ext>
              </a:extLst>
            </p:cNvPr>
            <p:cNvSpPr/>
            <p:nvPr/>
          </p:nvSpPr>
          <p:spPr>
            <a:xfrm>
              <a:off x="2350154" y="1180106"/>
              <a:ext cx="17406" cy="3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8FA3C0EE-AF46-4D48-AE33-882DA38B2E5B}"/>
                </a:ext>
              </a:extLst>
            </p:cNvPr>
            <p:cNvSpPr/>
            <p:nvPr/>
          </p:nvSpPr>
          <p:spPr>
            <a:xfrm>
              <a:off x="2263248" y="1225577"/>
              <a:ext cx="21017" cy="31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578E3A0F-2379-4387-BDDD-F5FD82D409A4}"/>
                </a:ext>
              </a:extLst>
            </p:cNvPr>
            <p:cNvSpPr/>
            <p:nvPr/>
          </p:nvSpPr>
          <p:spPr>
            <a:xfrm>
              <a:off x="2263542" y="12038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C2C4756F-4E5A-4AEE-8CE2-FE0A48945B70}"/>
                </a:ext>
              </a:extLst>
            </p:cNvPr>
            <p:cNvSpPr/>
            <p:nvPr/>
          </p:nvSpPr>
          <p:spPr>
            <a:xfrm>
              <a:off x="2231659" y="1477943"/>
              <a:ext cx="12994" cy="3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77F7D1E7-C2C8-4CCD-8259-EEAD2F36490C}"/>
                </a:ext>
              </a:extLst>
            </p:cNvPr>
            <p:cNvSpPr/>
            <p:nvPr/>
          </p:nvSpPr>
          <p:spPr>
            <a:xfrm>
              <a:off x="2225622" y="1515607"/>
              <a:ext cx="21236" cy="37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E930DD66-0978-47CB-B433-2FFAEC6EA873}"/>
                </a:ext>
              </a:extLst>
            </p:cNvPr>
            <p:cNvSpPr/>
            <p:nvPr/>
          </p:nvSpPr>
          <p:spPr>
            <a:xfrm>
              <a:off x="2154670" y="1533238"/>
              <a:ext cx="14762" cy="1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3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116B8781-DD0B-4535-BECD-07938A2A47BB}"/>
                </a:ext>
              </a:extLst>
            </p:cNvPr>
            <p:cNvSpPr/>
            <p:nvPr/>
          </p:nvSpPr>
          <p:spPr>
            <a:xfrm>
              <a:off x="2164874" y="152773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CF6330D5-6E1B-4D3E-A4B9-70F02A6E77AE}"/>
                </a:ext>
              </a:extLst>
            </p:cNvPr>
            <p:cNvSpPr/>
            <p:nvPr/>
          </p:nvSpPr>
          <p:spPr>
            <a:xfrm>
              <a:off x="2145963" y="15443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90C03A9D-75EB-456D-A1F4-5B59B0D88D46}"/>
                </a:ext>
              </a:extLst>
            </p:cNvPr>
            <p:cNvSpPr/>
            <p:nvPr/>
          </p:nvSpPr>
          <p:spPr>
            <a:xfrm>
              <a:off x="2028385" y="1149528"/>
              <a:ext cx="116545" cy="20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CC54FE79-FDD5-4499-823C-0D4A3FAC9E8F}"/>
                </a:ext>
              </a:extLst>
            </p:cNvPr>
            <p:cNvSpPr/>
            <p:nvPr/>
          </p:nvSpPr>
          <p:spPr>
            <a:xfrm>
              <a:off x="1992527" y="1243695"/>
              <a:ext cx="60783" cy="8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2931DBF3-6C04-4454-8564-065FD2731E54}"/>
                </a:ext>
              </a:extLst>
            </p:cNvPr>
            <p:cNvSpPr/>
            <p:nvPr/>
          </p:nvSpPr>
          <p:spPr>
            <a:xfrm>
              <a:off x="2277633" y="1561337"/>
              <a:ext cx="40424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B4D74E19-26FE-4FBB-992A-C52C5FA09969}"/>
                </a:ext>
              </a:extLst>
            </p:cNvPr>
            <p:cNvSpPr/>
            <p:nvPr/>
          </p:nvSpPr>
          <p:spPr>
            <a:xfrm>
              <a:off x="2421241" y="1604554"/>
              <a:ext cx="39056" cy="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D1E0D86A-4982-47E7-8E7F-DECE9AF64E2D}"/>
                </a:ext>
              </a:extLst>
            </p:cNvPr>
            <p:cNvSpPr/>
            <p:nvPr/>
          </p:nvSpPr>
          <p:spPr>
            <a:xfrm>
              <a:off x="2102093" y="1105110"/>
              <a:ext cx="14465" cy="30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ADFBF485-B729-49B3-A101-9712D0374ECF}"/>
                </a:ext>
              </a:extLst>
            </p:cNvPr>
            <p:cNvSpPr/>
            <p:nvPr/>
          </p:nvSpPr>
          <p:spPr>
            <a:xfrm>
              <a:off x="2025988" y="1063070"/>
              <a:ext cx="19329" cy="2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047D2228-D734-4951-B1F3-D8B51EB45521}"/>
                </a:ext>
              </a:extLst>
            </p:cNvPr>
            <p:cNvSpPr/>
            <p:nvPr/>
          </p:nvSpPr>
          <p:spPr>
            <a:xfrm>
              <a:off x="1811122" y="947671"/>
              <a:ext cx="140818" cy="91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" name="Form">
              <a:extLst>
                <a:ext uri="{FF2B5EF4-FFF2-40B4-BE49-F238E27FC236}">
                  <a16:creationId xmlns:a16="http://schemas.microsoft.com/office/drawing/2014/main" id="{AF447D5E-2DB5-40CE-B610-FEC6A15C6E14}"/>
                </a:ext>
              </a:extLst>
            </p:cNvPr>
            <p:cNvSpPr/>
            <p:nvPr/>
          </p:nvSpPr>
          <p:spPr>
            <a:xfrm>
              <a:off x="2253995" y="323027"/>
              <a:ext cx="172319" cy="21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4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Form">
              <a:extLst>
                <a:ext uri="{FF2B5EF4-FFF2-40B4-BE49-F238E27FC236}">
                  <a16:creationId xmlns:a16="http://schemas.microsoft.com/office/drawing/2014/main" id="{52080BDB-C8C5-4946-BCAC-4E765B42A1B3}"/>
                </a:ext>
              </a:extLst>
            </p:cNvPr>
            <p:cNvSpPr/>
            <p:nvPr/>
          </p:nvSpPr>
          <p:spPr>
            <a:xfrm>
              <a:off x="2350725" y="260809"/>
              <a:ext cx="117639" cy="11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" name="Form">
              <a:extLst>
                <a:ext uri="{FF2B5EF4-FFF2-40B4-BE49-F238E27FC236}">
                  <a16:creationId xmlns:a16="http://schemas.microsoft.com/office/drawing/2014/main" id="{C2F48F0E-4525-414C-93BD-D648049C1C00}"/>
                </a:ext>
              </a:extLst>
            </p:cNvPr>
            <p:cNvSpPr/>
            <p:nvPr/>
          </p:nvSpPr>
          <p:spPr>
            <a:xfrm>
              <a:off x="2773738" y="513296"/>
              <a:ext cx="212539" cy="29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Form">
              <a:extLst>
                <a:ext uri="{FF2B5EF4-FFF2-40B4-BE49-F238E27FC236}">
                  <a16:creationId xmlns:a16="http://schemas.microsoft.com/office/drawing/2014/main" id="{46236290-C429-48D8-BD14-1FF1EDBC01EC}"/>
                </a:ext>
              </a:extLst>
            </p:cNvPr>
            <p:cNvSpPr/>
            <p:nvPr/>
          </p:nvSpPr>
          <p:spPr>
            <a:xfrm>
              <a:off x="2869317" y="260403"/>
              <a:ext cx="30012" cy="32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" name="Form">
              <a:extLst>
                <a:ext uri="{FF2B5EF4-FFF2-40B4-BE49-F238E27FC236}">
                  <a16:creationId xmlns:a16="http://schemas.microsoft.com/office/drawing/2014/main" id="{ED34A399-F9F0-4B26-8841-2612252D7128}"/>
                </a:ext>
              </a:extLst>
            </p:cNvPr>
            <p:cNvSpPr/>
            <p:nvPr/>
          </p:nvSpPr>
          <p:spPr>
            <a:xfrm>
              <a:off x="2909110" y="233095"/>
              <a:ext cx="29873" cy="4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9" name="Form">
              <a:extLst>
                <a:ext uri="{FF2B5EF4-FFF2-40B4-BE49-F238E27FC236}">
                  <a16:creationId xmlns:a16="http://schemas.microsoft.com/office/drawing/2014/main" id="{566B7ED4-9245-43BA-AEA1-92471D40361C}"/>
                </a:ext>
              </a:extLst>
            </p:cNvPr>
            <p:cNvSpPr/>
            <p:nvPr/>
          </p:nvSpPr>
          <p:spPr>
            <a:xfrm>
              <a:off x="2878934" y="241593"/>
              <a:ext cx="160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Form">
              <a:extLst>
                <a:ext uri="{FF2B5EF4-FFF2-40B4-BE49-F238E27FC236}">
                  <a16:creationId xmlns:a16="http://schemas.microsoft.com/office/drawing/2014/main" id="{F1EC073B-DEC7-4E3B-9A3E-750B3FF4C322}"/>
                </a:ext>
              </a:extLst>
            </p:cNvPr>
            <p:cNvSpPr/>
            <p:nvPr/>
          </p:nvSpPr>
          <p:spPr>
            <a:xfrm>
              <a:off x="2827379" y="287711"/>
              <a:ext cx="30620" cy="2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Form">
              <a:extLst>
                <a:ext uri="{FF2B5EF4-FFF2-40B4-BE49-F238E27FC236}">
                  <a16:creationId xmlns:a16="http://schemas.microsoft.com/office/drawing/2014/main" id="{5FEF971F-F67F-4FC7-9321-9157FD731CA4}"/>
                </a:ext>
              </a:extLst>
            </p:cNvPr>
            <p:cNvSpPr/>
            <p:nvPr/>
          </p:nvSpPr>
          <p:spPr>
            <a:xfrm>
              <a:off x="2822525" y="256825"/>
              <a:ext cx="32217" cy="1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2" name="Form">
              <a:extLst>
                <a:ext uri="{FF2B5EF4-FFF2-40B4-BE49-F238E27FC236}">
                  <a16:creationId xmlns:a16="http://schemas.microsoft.com/office/drawing/2014/main" id="{F5509332-FF6F-4333-B515-6C150EBFCA56}"/>
                </a:ext>
              </a:extLst>
            </p:cNvPr>
            <p:cNvSpPr/>
            <p:nvPr/>
          </p:nvSpPr>
          <p:spPr>
            <a:xfrm>
              <a:off x="2814244" y="242366"/>
              <a:ext cx="1850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Form">
              <a:extLst>
                <a:ext uri="{FF2B5EF4-FFF2-40B4-BE49-F238E27FC236}">
                  <a16:creationId xmlns:a16="http://schemas.microsoft.com/office/drawing/2014/main" id="{F4CC06E5-1B4D-4BD8-9B91-B28A961748F9}"/>
                </a:ext>
              </a:extLst>
            </p:cNvPr>
            <p:cNvSpPr/>
            <p:nvPr/>
          </p:nvSpPr>
          <p:spPr>
            <a:xfrm>
              <a:off x="2840722" y="197984"/>
              <a:ext cx="17950" cy="1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orm">
              <a:extLst>
                <a:ext uri="{FF2B5EF4-FFF2-40B4-BE49-F238E27FC236}">
                  <a16:creationId xmlns:a16="http://schemas.microsoft.com/office/drawing/2014/main" id="{D18EB39D-F8AD-421F-97B0-DF74DA9FA346}"/>
                </a:ext>
              </a:extLst>
            </p:cNvPr>
            <p:cNvSpPr/>
            <p:nvPr/>
          </p:nvSpPr>
          <p:spPr>
            <a:xfrm>
              <a:off x="2849161" y="172627"/>
              <a:ext cx="13709" cy="1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orm">
              <a:extLst>
                <a:ext uri="{FF2B5EF4-FFF2-40B4-BE49-F238E27FC236}">
                  <a16:creationId xmlns:a16="http://schemas.microsoft.com/office/drawing/2014/main" id="{6EC782CC-9097-4CF1-A6BF-A56BD9BA40B4}"/>
                </a:ext>
              </a:extLst>
            </p:cNvPr>
            <p:cNvSpPr/>
            <p:nvPr/>
          </p:nvSpPr>
          <p:spPr>
            <a:xfrm>
              <a:off x="2834737" y="1938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Form">
              <a:extLst>
                <a:ext uri="{FF2B5EF4-FFF2-40B4-BE49-F238E27FC236}">
                  <a16:creationId xmlns:a16="http://schemas.microsoft.com/office/drawing/2014/main" id="{ED93E5F8-308A-4185-9F4E-671054BA4FC1}"/>
                </a:ext>
              </a:extLst>
            </p:cNvPr>
            <p:cNvSpPr/>
            <p:nvPr/>
          </p:nvSpPr>
          <p:spPr>
            <a:xfrm>
              <a:off x="2002896" y="785430"/>
              <a:ext cx="946696" cy="81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7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7" name="Tijdelijke aanduiding voor tekst 7">
            <a:extLst>
              <a:ext uri="{FF2B5EF4-FFF2-40B4-BE49-F238E27FC236}">
                <a16:creationId xmlns:a16="http://schemas.microsoft.com/office/drawing/2014/main" id="{FAC05479-BC9F-480C-B3D8-F73BA45B70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168" name="Tijdelijke aanduiding voor tekst 18">
            <a:extLst>
              <a:ext uri="{FF2B5EF4-FFF2-40B4-BE49-F238E27FC236}">
                <a16:creationId xmlns:a16="http://schemas.microsoft.com/office/drawing/2014/main" id="{3C4F9921-B69D-4693-9101-404D6D61B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</p:spTree>
    <p:extLst>
      <p:ext uri="{BB962C8B-B14F-4D97-AF65-F5344CB8AC3E}">
        <p14:creationId xmlns:p14="http://schemas.microsoft.com/office/powerpoint/2010/main" val="1669279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elijk 12: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DD5A404B-4B24-46EE-ABAA-C8575193E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2BD582-515A-4535-9D6A-321546BDA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ijdelijke aanduiding voor grafiek 2">
            <a:extLst>
              <a:ext uri="{FF2B5EF4-FFF2-40B4-BE49-F238E27FC236}">
                <a16:creationId xmlns:a16="http://schemas.microsoft.com/office/drawing/2014/main" id="{85DD5776-0EC7-4D89-B662-EC3463F6A0E6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98185" y="3750466"/>
            <a:ext cx="1828800" cy="2278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18" name="Tijdelijke aanduiding voor grafiek 2">
            <a:extLst>
              <a:ext uri="{FF2B5EF4-FFF2-40B4-BE49-F238E27FC236}">
                <a16:creationId xmlns:a16="http://schemas.microsoft.com/office/drawing/2014/main" id="{5F58BC3B-6FB7-49E7-91E1-4691D4BC39B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833686" y="3750466"/>
            <a:ext cx="1828800" cy="2278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19" name="Gruppieren">
            <a:extLst>
              <a:ext uri="{FF2B5EF4-FFF2-40B4-BE49-F238E27FC236}">
                <a16:creationId xmlns:a16="http://schemas.microsoft.com/office/drawing/2014/main" id="{E433452C-DADB-40ED-8EB4-BD8710C18246}"/>
              </a:ext>
            </a:extLst>
          </p:cNvPr>
          <p:cNvGrpSpPr/>
          <p:nvPr userDrawn="1"/>
        </p:nvGrpSpPr>
        <p:grpSpPr>
          <a:xfrm>
            <a:off x="6720426" y="1709857"/>
            <a:ext cx="4519082" cy="2938345"/>
            <a:chOff x="0" y="0"/>
            <a:chExt cx="4519080" cy="2938344"/>
          </a:xfrm>
        </p:grpSpPr>
        <p:sp>
          <p:nvSpPr>
            <p:cNvPr id="20" name="Form">
              <a:extLst>
                <a:ext uri="{FF2B5EF4-FFF2-40B4-BE49-F238E27FC236}">
                  <a16:creationId xmlns:a16="http://schemas.microsoft.com/office/drawing/2014/main" id="{88D23CED-6170-4A21-BCDD-2B8B4CA8B023}"/>
                </a:ext>
              </a:extLst>
            </p:cNvPr>
            <p:cNvSpPr/>
            <p:nvPr/>
          </p:nvSpPr>
          <p:spPr>
            <a:xfrm>
              <a:off x="1938772" y="17061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F8752084-C65B-4225-B4FA-8C012E266FB7}"/>
                </a:ext>
              </a:extLst>
            </p:cNvPr>
            <p:cNvSpPr/>
            <p:nvPr/>
          </p:nvSpPr>
          <p:spPr>
            <a:xfrm>
              <a:off x="1904257" y="1580242"/>
              <a:ext cx="865256" cy="9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7229E896-92BB-4077-B097-333D20496613}"/>
                </a:ext>
              </a:extLst>
            </p:cNvPr>
            <p:cNvSpPr/>
            <p:nvPr/>
          </p:nvSpPr>
          <p:spPr>
            <a:xfrm>
              <a:off x="2672097" y="2242951"/>
              <a:ext cx="87386" cy="17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E1C6653E-8ECF-405C-A1F0-1676D1C198BD}"/>
                </a:ext>
              </a:extLst>
            </p:cNvPr>
            <p:cNvSpPr/>
            <p:nvPr/>
          </p:nvSpPr>
          <p:spPr>
            <a:xfrm>
              <a:off x="1801369" y="1862688"/>
              <a:ext cx="186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312D88BE-06F6-4FFB-96D0-7EBFEC06756F}"/>
                </a:ext>
              </a:extLst>
            </p:cNvPr>
            <p:cNvSpPr/>
            <p:nvPr/>
          </p:nvSpPr>
          <p:spPr>
            <a:xfrm>
              <a:off x="1097206" y="1927365"/>
              <a:ext cx="584958" cy="1010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5AC9901D-D60E-403C-86FD-36095CA068DD}"/>
                </a:ext>
              </a:extLst>
            </p:cNvPr>
            <p:cNvSpPr/>
            <p:nvPr/>
          </p:nvSpPr>
          <p:spPr>
            <a:xfrm>
              <a:off x="1344931" y="2833553"/>
              <a:ext cx="49300" cy="3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Form">
              <a:extLst>
                <a:ext uri="{FF2B5EF4-FFF2-40B4-BE49-F238E27FC236}">
                  <a16:creationId xmlns:a16="http://schemas.microsoft.com/office/drawing/2014/main" id="{E3C96C2E-3DB8-4BE8-BAC3-800EA95B952A}"/>
                </a:ext>
              </a:extLst>
            </p:cNvPr>
            <p:cNvSpPr/>
            <p:nvPr/>
          </p:nvSpPr>
          <p:spPr>
            <a:xfrm>
              <a:off x="959904" y="2078277"/>
              <a:ext cx="26593" cy="21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" name="Form">
              <a:extLst>
                <a:ext uri="{FF2B5EF4-FFF2-40B4-BE49-F238E27FC236}">
                  <a16:creationId xmlns:a16="http://schemas.microsoft.com/office/drawing/2014/main" id="{091B2B27-BDE0-40A6-BF51-F75C4D7A2564}"/>
                </a:ext>
              </a:extLst>
            </p:cNvPr>
            <p:cNvSpPr/>
            <p:nvPr/>
          </p:nvSpPr>
          <p:spPr>
            <a:xfrm>
              <a:off x="-1" y="653601"/>
              <a:ext cx="1419811" cy="133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3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Form">
              <a:extLst>
                <a:ext uri="{FF2B5EF4-FFF2-40B4-BE49-F238E27FC236}">
                  <a16:creationId xmlns:a16="http://schemas.microsoft.com/office/drawing/2014/main" id="{C75BDCEB-6FCD-4FF0-AE4F-C921D7D91F75}"/>
                </a:ext>
              </a:extLst>
            </p:cNvPr>
            <p:cNvSpPr/>
            <p:nvPr/>
          </p:nvSpPr>
          <p:spPr>
            <a:xfrm>
              <a:off x="1054494" y="1776011"/>
              <a:ext cx="125394" cy="48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Form">
              <a:extLst>
                <a:ext uri="{FF2B5EF4-FFF2-40B4-BE49-F238E27FC236}">
                  <a16:creationId xmlns:a16="http://schemas.microsoft.com/office/drawing/2014/main" id="{BB92196F-DF1F-426E-A973-056A62717C69}"/>
                </a:ext>
              </a:extLst>
            </p:cNvPr>
            <p:cNvSpPr/>
            <p:nvPr/>
          </p:nvSpPr>
          <p:spPr>
            <a:xfrm>
              <a:off x="1134490" y="1840380"/>
              <a:ext cx="29464" cy="1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Form">
              <a:extLst>
                <a:ext uri="{FF2B5EF4-FFF2-40B4-BE49-F238E27FC236}">
                  <a16:creationId xmlns:a16="http://schemas.microsoft.com/office/drawing/2014/main" id="{866A7862-58CA-422C-B5EC-E3C04B9373E1}"/>
                </a:ext>
              </a:extLst>
            </p:cNvPr>
            <p:cNvSpPr/>
            <p:nvPr/>
          </p:nvSpPr>
          <p:spPr>
            <a:xfrm>
              <a:off x="1183017" y="1822097"/>
              <a:ext cx="83320" cy="2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" name="Form">
              <a:extLst>
                <a:ext uri="{FF2B5EF4-FFF2-40B4-BE49-F238E27FC236}">
                  <a16:creationId xmlns:a16="http://schemas.microsoft.com/office/drawing/2014/main" id="{A0FB0282-8520-4ED2-B4AF-1A7AA6F768F3}"/>
                </a:ext>
              </a:extLst>
            </p:cNvPr>
            <p:cNvSpPr/>
            <p:nvPr/>
          </p:nvSpPr>
          <p:spPr>
            <a:xfrm>
              <a:off x="1271782" y="1841602"/>
              <a:ext cx="33808" cy="1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Form">
              <a:extLst>
                <a:ext uri="{FF2B5EF4-FFF2-40B4-BE49-F238E27FC236}">
                  <a16:creationId xmlns:a16="http://schemas.microsoft.com/office/drawing/2014/main" id="{34D33A89-A394-44B2-93BE-C8836C018A97}"/>
                </a:ext>
              </a:extLst>
            </p:cNvPr>
            <p:cNvSpPr/>
            <p:nvPr/>
          </p:nvSpPr>
          <p:spPr>
            <a:xfrm>
              <a:off x="1306895" y="1351683"/>
              <a:ext cx="39515" cy="2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" name="Form">
              <a:extLst>
                <a:ext uri="{FF2B5EF4-FFF2-40B4-BE49-F238E27FC236}">
                  <a16:creationId xmlns:a16="http://schemas.microsoft.com/office/drawing/2014/main" id="{AE253AD0-1BFA-4C4A-BCD8-4671E1CA911F}"/>
                </a:ext>
              </a:extLst>
            </p:cNvPr>
            <p:cNvSpPr/>
            <p:nvPr/>
          </p:nvSpPr>
          <p:spPr>
            <a:xfrm>
              <a:off x="1373214" y="1310795"/>
              <a:ext cx="84306" cy="103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Form">
              <a:extLst>
                <a:ext uri="{FF2B5EF4-FFF2-40B4-BE49-F238E27FC236}">
                  <a16:creationId xmlns:a16="http://schemas.microsoft.com/office/drawing/2014/main" id="{45995791-EDBA-409A-9CEB-5CABFC90C000}"/>
                </a:ext>
              </a:extLst>
            </p:cNvPr>
            <p:cNvSpPr/>
            <p:nvPr/>
          </p:nvSpPr>
          <p:spPr>
            <a:xfrm>
              <a:off x="1108689" y="1199945"/>
              <a:ext cx="22162" cy="3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Form">
              <a:extLst>
                <a:ext uri="{FF2B5EF4-FFF2-40B4-BE49-F238E27FC236}">
                  <a16:creationId xmlns:a16="http://schemas.microsoft.com/office/drawing/2014/main" id="{97AC4892-07F2-4E6F-A6D5-E0D807B1015D}"/>
                </a:ext>
              </a:extLst>
            </p:cNvPr>
            <p:cNvSpPr/>
            <p:nvPr/>
          </p:nvSpPr>
          <p:spPr>
            <a:xfrm>
              <a:off x="1102083" y="1127291"/>
              <a:ext cx="13643" cy="2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Form">
              <a:extLst>
                <a:ext uri="{FF2B5EF4-FFF2-40B4-BE49-F238E27FC236}">
                  <a16:creationId xmlns:a16="http://schemas.microsoft.com/office/drawing/2014/main" id="{D51B9E16-812F-465E-962F-AB3EE75C1315}"/>
                </a:ext>
              </a:extLst>
            </p:cNvPr>
            <p:cNvSpPr/>
            <p:nvPr/>
          </p:nvSpPr>
          <p:spPr>
            <a:xfrm>
              <a:off x="1109197" y="1066282"/>
              <a:ext cx="16791" cy="24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Form">
              <a:extLst>
                <a:ext uri="{FF2B5EF4-FFF2-40B4-BE49-F238E27FC236}">
                  <a16:creationId xmlns:a16="http://schemas.microsoft.com/office/drawing/2014/main" id="{FAE1D2F3-161C-42AA-A78C-36841A2A7BB8}"/>
                </a:ext>
              </a:extLst>
            </p:cNvPr>
            <p:cNvSpPr/>
            <p:nvPr/>
          </p:nvSpPr>
          <p:spPr>
            <a:xfrm>
              <a:off x="1256439" y="1113786"/>
              <a:ext cx="12701" cy="1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Form">
              <a:extLst>
                <a:ext uri="{FF2B5EF4-FFF2-40B4-BE49-F238E27FC236}">
                  <a16:creationId xmlns:a16="http://schemas.microsoft.com/office/drawing/2014/main" id="{1763B5C3-3260-4CF7-95BD-718B0A36411E}"/>
                </a:ext>
              </a:extLst>
            </p:cNvPr>
            <p:cNvSpPr/>
            <p:nvPr/>
          </p:nvSpPr>
          <p:spPr>
            <a:xfrm>
              <a:off x="1019183" y="964672"/>
              <a:ext cx="93031" cy="86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Form">
              <a:extLst>
                <a:ext uri="{FF2B5EF4-FFF2-40B4-BE49-F238E27FC236}">
                  <a16:creationId xmlns:a16="http://schemas.microsoft.com/office/drawing/2014/main" id="{133BB520-68FE-4D1A-935B-A2899DFA517E}"/>
                </a:ext>
              </a:extLst>
            </p:cNvPr>
            <p:cNvSpPr/>
            <p:nvPr/>
          </p:nvSpPr>
          <p:spPr>
            <a:xfrm>
              <a:off x="1058457" y="1050223"/>
              <a:ext cx="32412" cy="2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Form">
              <a:extLst>
                <a:ext uri="{FF2B5EF4-FFF2-40B4-BE49-F238E27FC236}">
                  <a16:creationId xmlns:a16="http://schemas.microsoft.com/office/drawing/2014/main" id="{092A7CD1-B2DF-415B-8474-51A0E2FDC469}"/>
                </a:ext>
              </a:extLst>
            </p:cNvPr>
            <p:cNvSpPr/>
            <p:nvPr/>
          </p:nvSpPr>
          <p:spPr>
            <a:xfrm>
              <a:off x="1145352" y="888521"/>
              <a:ext cx="31609" cy="3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Form">
              <a:extLst>
                <a:ext uri="{FF2B5EF4-FFF2-40B4-BE49-F238E27FC236}">
                  <a16:creationId xmlns:a16="http://schemas.microsoft.com/office/drawing/2014/main" id="{72BF5B60-63A4-47C7-846F-C823E8C18689}"/>
                </a:ext>
              </a:extLst>
            </p:cNvPr>
            <p:cNvSpPr/>
            <p:nvPr/>
          </p:nvSpPr>
          <p:spPr>
            <a:xfrm>
              <a:off x="1121585" y="842348"/>
              <a:ext cx="12701" cy="2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9E15DDFA-E41B-43EC-B98E-3DC842929D11}"/>
                </a:ext>
              </a:extLst>
            </p:cNvPr>
            <p:cNvSpPr/>
            <p:nvPr/>
          </p:nvSpPr>
          <p:spPr>
            <a:xfrm>
              <a:off x="1147855" y="849236"/>
              <a:ext cx="12701" cy="2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ABDEC941-30E8-41EF-A2FD-E34E1496EDCC}"/>
                </a:ext>
              </a:extLst>
            </p:cNvPr>
            <p:cNvSpPr/>
            <p:nvPr/>
          </p:nvSpPr>
          <p:spPr>
            <a:xfrm>
              <a:off x="1179743" y="894327"/>
              <a:ext cx="16447" cy="1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4DF2914E-A395-4592-B985-F836FF8FECB3}"/>
                </a:ext>
              </a:extLst>
            </p:cNvPr>
            <p:cNvSpPr/>
            <p:nvPr/>
          </p:nvSpPr>
          <p:spPr>
            <a:xfrm>
              <a:off x="1132317" y="1030886"/>
              <a:ext cx="14066" cy="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8B1B4F00-2E82-430E-BFBA-0EF04233DE22}"/>
                </a:ext>
              </a:extLst>
            </p:cNvPr>
            <p:cNvSpPr/>
            <p:nvPr/>
          </p:nvSpPr>
          <p:spPr>
            <a:xfrm>
              <a:off x="1293865" y="1078207"/>
              <a:ext cx="12701" cy="1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DF0C798C-B770-43E2-9A9F-0960B042ABB8}"/>
                </a:ext>
              </a:extLst>
            </p:cNvPr>
            <p:cNvSpPr/>
            <p:nvPr/>
          </p:nvSpPr>
          <p:spPr>
            <a:xfrm>
              <a:off x="1099157" y="677057"/>
              <a:ext cx="65125" cy="4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3DEED48E-E353-4C90-A099-621F2B182E5B}"/>
                </a:ext>
              </a:extLst>
            </p:cNvPr>
            <p:cNvSpPr/>
            <p:nvPr/>
          </p:nvSpPr>
          <p:spPr>
            <a:xfrm>
              <a:off x="169700" y="1165313"/>
              <a:ext cx="32529" cy="38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CB2319A6-F351-4323-B280-B6465711B47E}"/>
                </a:ext>
              </a:extLst>
            </p:cNvPr>
            <p:cNvSpPr/>
            <p:nvPr/>
          </p:nvSpPr>
          <p:spPr>
            <a:xfrm>
              <a:off x="32547" y="1253253"/>
              <a:ext cx="15657" cy="1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F2BB2713-37E2-47B0-9341-5977E9416763}"/>
                </a:ext>
              </a:extLst>
            </p:cNvPr>
            <p:cNvSpPr/>
            <p:nvPr/>
          </p:nvSpPr>
          <p:spPr>
            <a:xfrm>
              <a:off x="441676" y="1265962"/>
              <a:ext cx="27755" cy="4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D009526F-1267-421D-8A24-77050FDC5352}"/>
                </a:ext>
              </a:extLst>
            </p:cNvPr>
            <p:cNvSpPr/>
            <p:nvPr/>
          </p:nvSpPr>
          <p:spPr>
            <a:xfrm>
              <a:off x="538362" y="639793"/>
              <a:ext cx="128520" cy="14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A468A91B-26C1-4529-8C56-2FB7E3D0A433}"/>
                </a:ext>
              </a:extLst>
            </p:cNvPr>
            <p:cNvSpPr/>
            <p:nvPr/>
          </p:nvSpPr>
          <p:spPr>
            <a:xfrm>
              <a:off x="826074" y="655786"/>
              <a:ext cx="78780" cy="121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CC9CBEBE-3A47-4A0B-BD86-0F926FFF109D}"/>
                </a:ext>
              </a:extLst>
            </p:cNvPr>
            <p:cNvSpPr/>
            <p:nvPr/>
          </p:nvSpPr>
          <p:spPr>
            <a:xfrm>
              <a:off x="848454" y="793495"/>
              <a:ext cx="13135" cy="2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5B4059F2-5414-4BAB-AA41-1C00CE6DDCB2}"/>
                </a:ext>
              </a:extLst>
            </p:cNvPr>
            <p:cNvSpPr/>
            <p:nvPr/>
          </p:nvSpPr>
          <p:spPr>
            <a:xfrm>
              <a:off x="566526" y="477643"/>
              <a:ext cx="97023" cy="99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9E3AE794-06A8-42EA-8337-15437E7E2B9E}"/>
                </a:ext>
              </a:extLst>
            </p:cNvPr>
            <p:cNvSpPr/>
            <p:nvPr/>
          </p:nvSpPr>
          <p:spPr>
            <a:xfrm>
              <a:off x="613625" y="558222"/>
              <a:ext cx="26546" cy="3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75F0B07C-F636-428E-86E0-418B2BEC2902}"/>
                </a:ext>
              </a:extLst>
            </p:cNvPr>
            <p:cNvSpPr/>
            <p:nvPr/>
          </p:nvSpPr>
          <p:spPr>
            <a:xfrm>
              <a:off x="669211" y="448298"/>
              <a:ext cx="19132" cy="2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877F5A7A-9545-4CF0-B643-F0A5E262D2D4}"/>
                </a:ext>
              </a:extLst>
            </p:cNvPr>
            <p:cNvSpPr/>
            <p:nvPr/>
          </p:nvSpPr>
          <p:spPr>
            <a:xfrm>
              <a:off x="671365" y="518008"/>
              <a:ext cx="2045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156BD3E7-CF34-4D53-890C-9644575DF764}"/>
                </a:ext>
              </a:extLst>
            </p:cNvPr>
            <p:cNvSpPr/>
            <p:nvPr/>
          </p:nvSpPr>
          <p:spPr>
            <a:xfrm>
              <a:off x="640768" y="515563"/>
              <a:ext cx="151441" cy="12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8F58AE2F-F878-4D97-A2ED-81AEF3696FCE}"/>
                </a:ext>
              </a:extLst>
            </p:cNvPr>
            <p:cNvSpPr/>
            <p:nvPr/>
          </p:nvSpPr>
          <p:spPr>
            <a:xfrm>
              <a:off x="798295" y="593165"/>
              <a:ext cx="19243" cy="2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551A7AE7-8C04-4E80-A5C5-53F3F8A5641A}"/>
                </a:ext>
              </a:extLst>
            </p:cNvPr>
            <p:cNvSpPr/>
            <p:nvPr/>
          </p:nvSpPr>
          <p:spPr>
            <a:xfrm>
              <a:off x="693179" y="444734"/>
              <a:ext cx="47292" cy="52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F6BFBC60-33D7-4203-B434-258C35CD03E3}"/>
                </a:ext>
              </a:extLst>
            </p:cNvPr>
            <p:cNvSpPr/>
            <p:nvPr/>
          </p:nvSpPr>
          <p:spPr>
            <a:xfrm>
              <a:off x="681551" y="403104"/>
              <a:ext cx="61089" cy="3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408F160B-AD5F-4EF0-8E21-F9AE5A92EA05}"/>
                </a:ext>
              </a:extLst>
            </p:cNvPr>
            <p:cNvSpPr/>
            <p:nvPr/>
          </p:nvSpPr>
          <p:spPr>
            <a:xfrm>
              <a:off x="788120" y="366691"/>
              <a:ext cx="87970" cy="1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DFEBC586-6C57-4980-AA21-90935C9DEA72}"/>
                </a:ext>
              </a:extLst>
            </p:cNvPr>
            <p:cNvSpPr/>
            <p:nvPr/>
          </p:nvSpPr>
          <p:spPr>
            <a:xfrm>
              <a:off x="826476" y="458099"/>
              <a:ext cx="20834" cy="2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47F92C60-5254-47DF-8282-B2FF7EF5ACDF}"/>
                </a:ext>
              </a:extLst>
            </p:cNvPr>
            <p:cNvSpPr/>
            <p:nvPr/>
          </p:nvSpPr>
          <p:spPr>
            <a:xfrm>
              <a:off x="781697" y="467473"/>
              <a:ext cx="33062" cy="4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F21BCC0C-B0DC-4DF0-AE1B-A758D1F75778}"/>
                </a:ext>
              </a:extLst>
            </p:cNvPr>
            <p:cNvSpPr/>
            <p:nvPr/>
          </p:nvSpPr>
          <p:spPr>
            <a:xfrm>
              <a:off x="801712" y="525091"/>
              <a:ext cx="100216" cy="9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0D088DC7-0B57-440A-A6A2-5511CED6728F}"/>
                </a:ext>
              </a:extLst>
            </p:cNvPr>
            <p:cNvSpPr/>
            <p:nvPr/>
          </p:nvSpPr>
          <p:spPr>
            <a:xfrm>
              <a:off x="898927" y="584666"/>
              <a:ext cx="42013" cy="5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5AF5AD26-A108-4D32-97EF-3F2DC8A99F11}"/>
                </a:ext>
              </a:extLst>
            </p:cNvPr>
            <p:cNvSpPr/>
            <p:nvPr/>
          </p:nvSpPr>
          <p:spPr>
            <a:xfrm>
              <a:off x="896534" y="507550"/>
              <a:ext cx="222078" cy="13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434E430E-8099-4ED7-8E4F-6D016D7D9D6E}"/>
                </a:ext>
              </a:extLst>
            </p:cNvPr>
            <p:cNvSpPr/>
            <p:nvPr/>
          </p:nvSpPr>
          <p:spPr>
            <a:xfrm>
              <a:off x="876889" y="404164"/>
              <a:ext cx="69736" cy="8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939CAE47-5A7C-4792-AB3F-356020E91C1C}"/>
                </a:ext>
              </a:extLst>
            </p:cNvPr>
            <p:cNvSpPr/>
            <p:nvPr/>
          </p:nvSpPr>
          <p:spPr>
            <a:xfrm>
              <a:off x="852847" y="304646"/>
              <a:ext cx="27909" cy="4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11EF680C-1034-47EA-A073-BF1C3D35CF2D}"/>
                </a:ext>
              </a:extLst>
            </p:cNvPr>
            <p:cNvSpPr/>
            <p:nvPr/>
          </p:nvSpPr>
          <p:spPr>
            <a:xfrm>
              <a:off x="970186" y="474265"/>
              <a:ext cx="17569" cy="27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33EC8881-3C8F-4017-AA8B-5FF280447864}"/>
                </a:ext>
              </a:extLst>
            </p:cNvPr>
            <p:cNvSpPr/>
            <p:nvPr/>
          </p:nvSpPr>
          <p:spPr>
            <a:xfrm>
              <a:off x="900596" y="56237"/>
              <a:ext cx="444954" cy="501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040DA0E1-2C92-441C-AC6C-78FE74D9249C}"/>
                </a:ext>
              </a:extLst>
            </p:cNvPr>
            <p:cNvSpPr/>
            <p:nvPr/>
          </p:nvSpPr>
          <p:spPr>
            <a:xfrm>
              <a:off x="1204679" y="-1"/>
              <a:ext cx="773975" cy="113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6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6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6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B0E8F229-58A3-4B7B-A45F-DB369654C74D}"/>
                </a:ext>
              </a:extLst>
            </p:cNvPr>
            <p:cNvSpPr/>
            <p:nvPr/>
          </p:nvSpPr>
          <p:spPr>
            <a:xfrm>
              <a:off x="1880091" y="591475"/>
              <a:ext cx="25302" cy="2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7529FF13-87FD-4708-860D-E97642CC21DF}"/>
                </a:ext>
              </a:extLst>
            </p:cNvPr>
            <p:cNvSpPr/>
            <p:nvPr/>
          </p:nvSpPr>
          <p:spPr>
            <a:xfrm>
              <a:off x="3990558" y="2132329"/>
              <a:ext cx="60945" cy="3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0498AA76-E29F-4510-A0E7-DC931A68E7EA}"/>
                </a:ext>
              </a:extLst>
            </p:cNvPr>
            <p:cNvSpPr/>
            <p:nvPr/>
          </p:nvSpPr>
          <p:spPr>
            <a:xfrm>
              <a:off x="3550103" y="2223814"/>
              <a:ext cx="502698" cy="399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535EF516-4533-42B7-BF89-C5351E48815B}"/>
                </a:ext>
              </a:extLst>
            </p:cNvPr>
            <p:cNvSpPr/>
            <p:nvPr/>
          </p:nvSpPr>
          <p:spPr>
            <a:xfrm>
              <a:off x="3981674" y="2624852"/>
              <a:ext cx="12701" cy="1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5FD618A4-DD97-44C3-8939-D00E2E01AF84}"/>
                </a:ext>
              </a:extLst>
            </p:cNvPr>
            <p:cNvSpPr/>
            <p:nvPr/>
          </p:nvSpPr>
          <p:spPr>
            <a:xfrm>
              <a:off x="3940272" y="2642408"/>
              <a:ext cx="51604" cy="5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7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8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8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7"/>
                  </a:cubicBezTo>
                  <a:cubicBezTo>
                    <a:pt x="20804" y="3712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2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04D73507-676F-467F-A95E-84E4FEE81EB6}"/>
                </a:ext>
              </a:extLst>
            </p:cNvPr>
            <p:cNvSpPr/>
            <p:nvPr/>
          </p:nvSpPr>
          <p:spPr>
            <a:xfrm>
              <a:off x="4297819" y="2550160"/>
              <a:ext cx="74880" cy="11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8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9C2D52ED-5D94-4517-A156-66A6DB536602}"/>
                </a:ext>
              </a:extLst>
            </p:cNvPr>
            <p:cNvSpPr/>
            <p:nvPr/>
          </p:nvSpPr>
          <p:spPr>
            <a:xfrm>
              <a:off x="4220771" y="2645463"/>
              <a:ext cx="103162" cy="104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8403246A-24C0-4A3E-A610-F5C661EF016B}"/>
                </a:ext>
              </a:extLst>
            </p:cNvPr>
            <p:cNvSpPr/>
            <p:nvPr/>
          </p:nvSpPr>
          <p:spPr>
            <a:xfrm>
              <a:off x="4184420" y="2333662"/>
              <a:ext cx="42610" cy="4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3AD154D8-B062-47AD-8002-7B756B342BDA}"/>
                </a:ext>
              </a:extLst>
            </p:cNvPr>
            <p:cNvSpPr/>
            <p:nvPr/>
          </p:nvSpPr>
          <p:spPr>
            <a:xfrm>
              <a:off x="4354386" y="2304956"/>
              <a:ext cx="23207" cy="1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B65DD06C-C237-4178-A150-CF657C839DB2}"/>
                </a:ext>
              </a:extLst>
            </p:cNvPr>
            <p:cNvSpPr/>
            <p:nvPr/>
          </p:nvSpPr>
          <p:spPr>
            <a:xfrm>
              <a:off x="4377667" y="2288720"/>
              <a:ext cx="15132" cy="1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69E48817-DFBE-4E47-96A9-E335C0F0F65E}"/>
                </a:ext>
              </a:extLst>
            </p:cNvPr>
            <p:cNvSpPr/>
            <p:nvPr/>
          </p:nvSpPr>
          <p:spPr>
            <a:xfrm>
              <a:off x="4381006" y="231098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DF9B6F41-AD51-4F20-BC43-B36AA1EBF2D8}"/>
                </a:ext>
              </a:extLst>
            </p:cNvPr>
            <p:cNvSpPr/>
            <p:nvPr/>
          </p:nvSpPr>
          <p:spPr>
            <a:xfrm>
              <a:off x="4217690" y="2270992"/>
              <a:ext cx="22364" cy="24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542477AE-BC0E-4B38-8D57-E8F1EA928969}"/>
                </a:ext>
              </a:extLst>
            </p:cNvPr>
            <p:cNvSpPr/>
            <p:nvPr/>
          </p:nvSpPr>
          <p:spPr>
            <a:xfrm>
              <a:off x="3904197" y="2115749"/>
              <a:ext cx="113690" cy="106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7D0E9837-C26F-42B5-9100-6E27ADEFE060}"/>
                </a:ext>
              </a:extLst>
            </p:cNvPr>
            <p:cNvSpPr/>
            <p:nvPr/>
          </p:nvSpPr>
          <p:spPr>
            <a:xfrm>
              <a:off x="3118992" y="1958212"/>
              <a:ext cx="32624" cy="48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8ED05308-B134-45ED-B70F-94AB661A7C66}"/>
                </a:ext>
              </a:extLst>
            </p:cNvPr>
            <p:cNvSpPr/>
            <p:nvPr/>
          </p:nvSpPr>
          <p:spPr>
            <a:xfrm>
              <a:off x="3321015" y="2005775"/>
              <a:ext cx="130334" cy="14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2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4FBA910D-AFFA-4DFC-A53F-E3FC96A2FC9E}"/>
                </a:ext>
              </a:extLst>
            </p:cNvPr>
            <p:cNvSpPr/>
            <p:nvPr/>
          </p:nvSpPr>
          <p:spPr>
            <a:xfrm>
              <a:off x="3444400" y="2094067"/>
              <a:ext cx="16704" cy="2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E3055409-DFFA-43DB-B4C4-0A3A6A6D49C9}"/>
                </a:ext>
              </a:extLst>
            </p:cNvPr>
            <p:cNvSpPr/>
            <p:nvPr/>
          </p:nvSpPr>
          <p:spPr>
            <a:xfrm>
              <a:off x="3472672" y="2107978"/>
              <a:ext cx="1302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AF85CC43-C2F1-49B9-9434-621AB9CC4144}"/>
                </a:ext>
              </a:extLst>
            </p:cNvPr>
            <p:cNvSpPr/>
            <p:nvPr/>
          </p:nvSpPr>
          <p:spPr>
            <a:xfrm>
              <a:off x="3490840" y="1984131"/>
              <a:ext cx="132744" cy="14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BAE213D9-1A99-4125-AF59-F1395EEC6C92}"/>
                </a:ext>
              </a:extLst>
            </p:cNvPr>
            <p:cNvSpPr/>
            <p:nvPr/>
          </p:nvSpPr>
          <p:spPr>
            <a:xfrm>
              <a:off x="3454845" y="2149877"/>
              <a:ext cx="119391" cy="3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7E367694-CFC0-413B-83C1-81386ED9FB45}"/>
                </a:ext>
              </a:extLst>
            </p:cNvPr>
            <p:cNvSpPr/>
            <p:nvPr/>
          </p:nvSpPr>
          <p:spPr>
            <a:xfrm>
              <a:off x="3585232" y="2179981"/>
              <a:ext cx="3484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94280923-2B3C-45D7-B067-6996AAFEB206}"/>
                </a:ext>
              </a:extLst>
            </p:cNvPr>
            <p:cNvSpPr/>
            <p:nvPr/>
          </p:nvSpPr>
          <p:spPr>
            <a:xfrm>
              <a:off x="3620885" y="2193270"/>
              <a:ext cx="23571" cy="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8E03A90E-9671-4ACC-8F54-95BABEF79D5D}"/>
                </a:ext>
              </a:extLst>
            </p:cNvPr>
            <p:cNvSpPr/>
            <p:nvPr/>
          </p:nvSpPr>
          <p:spPr>
            <a:xfrm>
              <a:off x="3626146" y="2178808"/>
              <a:ext cx="65127" cy="1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59440C67-8B38-4D98-A901-FACDF4AD9180}"/>
                </a:ext>
              </a:extLst>
            </p:cNvPr>
            <p:cNvSpPr/>
            <p:nvPr/>
          </p:nvSpPr>
          <p:spPr>
            <a:xfrm>
              <a:off x="3679530" y="2182507"/>
              <a:ext cx="47713" cy="2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4BF536E1-6652-4894-9A95-4626BF401D7E}"/>
                </a:ext>
              </a:extLst>
            </p:cNvPr>
            <p:cNvSpPr/>
            <p:nvPr/>
          </p:nvSpPr>
          <p:spPr>
            <a:xfrm>
              <a:off x="3618343" y="2080576"/>
              <a:ext cx="60838" cy="6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0BB1F282-4FB1-4EC1-A036-07AD65E2486E}"/>
                </a:ext>
              </a:extLst>
            </p:cNvPr>
            <p:cNvSpPr/>
            <p:nvPr/>
          </p:nvSpPr>
          <p:spPr>
            <a:xfrm>
              <a:off x="3637266" y="2051044"/>
              <a:ext cx="63102" cy="25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C90DC3BE-AAFB-4CE2-8009-9E8B955D5CB9}"/>
                </a:ext>
              </a:extLst>
            </p:cNvPr>
            <p:cNvSpPr/>
            <p:nvPr/>
          </p:nvSpPr>
          <p:spPr>
            <a:xfrm>
              <a:off x="3708241" y="2113418"/>
              <a:ext cx="13264" cy="2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4EF94E11-F784-4F67-96CC-802D837E679E}"/>
                </a:ext>
              </a:extLst>
            </p:cNvPr>
            <p:cNvSpPr/>
            <p:nvPr/>
          </p:nvSpPr>
          <p:spPr>
            <a:xfrm>
              <a:off x="3730138" y="2111203"/>
              <a:ext cx="42123" cy="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AC9A9742-D1A9-4329-9FFC-D1AB3F6E6831}"/>
                </a:ext>
              </a:extLst>
            </p:cNvPr>
            <p:cNvSpPr/>
            <p:nvPr/>
          </p:nvSpPr>
          <p:spPr>
            <a:xfrm>
              <a:off x="3767826" y="2167345"/>
              <a:ext cx="17078" cy="1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0E383349-CA61-4454-92A6-A365DDDAA467}"/>
                </a:ext>
              </a:extLst>
            </p:cNvPr>
            <p:cNvSpPr/>
            <p:nvPr/>
          </p:nvSpPr>
          <p:spPr>
            <a:xfrm>
              <a:off x="3789829" y="2143697"/>
              <a:ext cx="12701" cy="1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E320DD4E-343E-4192-A04B-E69DD492B56A}"/>
                </a:ext>
              </a:extLst>
            </p:cNvPr>
            <p:cNvSpPr/>
            <p:nvPr/>
          </p:nvSpPr>
          <p:spPr>
            <a:xfrm>
              <a:off x="3809716" y="2147014"/>
              <a:ext cx="12701" cy="19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5"/>
                  </a:moveTo>
                  <a:cubicBezTo>
                    <a:pt x="2400" y="7041"/>
                    <a:pt x="2400" y="9158"/>
                    <a:pt x="800" y="11064"/>
                  </a:cubicBezTo>
                  <a:cubicBezTo>
                    <a:pt x="800" y="11488"/>
                    <a:pt x="0" y="11488"/>
                    <a:pt x="0" y="11911"/>
                  </a:cubicBezTo>
                  <a:cubicBezTo>
                    <a:pt x="0" y="12335"/>
                    <a:pt x="0" y="12335"/>
                    <a:pt x="800" y="12758"/>
                  </a:cubicBezTo>
                  <a:cubicBezTo>
                    <a:pt x="1600" y="13605"/>
                    <a:pt x="1600" y="14876"/>
                    <a:pt x="800" y="15935"/>
                  </a:cubicBezTo>
                  <a:cubicBezTo>
                    <a:pt x="800" y="16358"/>
                    <a:pt x="0" y="16782"/>
                    <a:pt x="0" y="17205"/>
                  </a:cubicBezTo>
                  <a:cubicBezTo>
                    <a:pt x="0" y="17629"/>
                    <a:pt x="800" y="17629"/>
                    <a:pt x="800" y="18052"/>
                  </a:cubicBezTo>
                  <a:cubicBezTo>
                    <a:pt x="3200" y="19323"/>
                    <a:pt x="6800" y="18476"/>
                    <a:pt x="9200" y="17629"/>
                  </a:cubicBezTo>
                  <a:cubicBezTo>
                    <a:pt x="11600" y="16358"/>
                    <a:pt x="12400" y="14452"/>
                    <a:pt x="13600" y="13182"/>
                  </a:cubicBezTo>
                  <a:cubicBezTo>
                    <a:pt x="15200" y="11488"/>
                    <a:pt x="16800" y="9582"/>
                    <a:pt x="18400" y="7888"/>
                  </a:cubicBezTo>
                  <a:cubicBezTo>
                    <a:pt x="20000" y="7041"/>
                    <a:pt x="21600" y="5558"/>
                    <a:pt x="20800" y="4288"/>
                  </a:cubicBezTo>
                  <a:cubicBezTo>
                    <a:pt x="20800" y="3864"/>
                    <a:pt x="20000" y="3441"/>
                    <a:pt x="19200" y="3441"/>
                  </a:cubicBezTo>
                  <a:cubicBezTo>
                    <a:pt x="10800" y="-583"/>
                    <a:pt x="3200" y="-2277"/>
                    <a:pt x="2400" y="513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F471039-5BA4-4B3B-8CB6-A12B10769A3F}"/>
                </a:ext>
              </a:extLst>
            </p:cNvPr>
            <p:cNvSpPr/>
            <p:nvPr/>
          </p:nvSpPr>
          <p:spPr>
            <a:xfrm>
              <a:off x="3723675" y="2051576"/>
              <a:ext cx="21129" cy="3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39CCB30C-5326-4247-9D04-0C455156B697}"/>
                </a:ext>
              </a:extLst>
            </p:cNvPr>
            <p:cNvSpPr/>
            <p:nvPr/>
          </p:nvSpPr>
          <p:spPr>
            <a:xfrm>
              <a:off x="3761139" y="2075272"/>
              <a:ext cx="14977" cy="1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B021F497-C9B9-4F38-A45A-DC473CE1AAC4}"/>
                </a:ext>
              </a:extLst>
            </p:cNvPr>
            <p:cNvSpPr/>
            <p:nvPr/>
          </p:nvSpPr>
          <p:spPr>
            <a:xfrm>
              <a:off x="3633948" y="1746204"/>
              <a:ext cx="20704" cy="44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0D14911C-D69F-4C4E-A842-28E0B0660D1F}"/>
                </a:ext>
              </a:extLst>
            </p:cNvPr>
            <p:cNvSpPr/>
            <p:nvPr/>
          </p:nvSpPr>
          <p:spPr>
            <a:xfrm>
              <a:off x="3628590" y="1833553"/>
              <a:ext cx="36347" cy="8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D59509B3-0DF4-49A1-BC0F-C602C29B4DF4}"/>
                </a:ext>
              </a:extLst>
            </p:cNvPr>
            <p:cNvSpPr/>
            <p:nvPr/>
          </p:nvSpPr>
          <p:spPr>
            <a:xfrm>
              <a:off x="3656380" y="1893047"/>
              <a:ext cx="25141" cy="1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3A0F8026-9823-4FB0-BAE3-CC0E5EE7F794}"/>
                </a:ext>
              </a:extLst>
            </p:cNvPr>
            <p:cNvSpPr/>
            <p:nvPr/>
          </p:nvSpPr>
          <p:spPr>
            <a:xfrm>
              <a:off x="3655547" y="1923280"/>
              <a:ext cx="14796" cy="2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4A243879-FCCF-4899-BB2F-1F882BDC5636}"/>
                </a:ext>
              </a:extLst>
            </p:cNvPr>
            <p:cNvSpPr/>
            <p:nvPr/>
          </p:nvSpPr>
          <p:spPr>
            <a:xfrm>
              <a:off x="3662531" y="1938237"/>
              <a:ext cx="24524" cy="2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D55BDE98-EB67-4A3C-B136-D69846CF94B3}"/>
                </a:ext>
              </a:extLst>
            </p:cNvPr>
            <p:cNvSpPr/>
            <p:nvPr/>
          </p:nvSpPr>
          <p:spPr>
            <a:xfrm>
              <a:off x="3677008" y="1914787"/>
              <a:ext cx="22713" cy="3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A22D50D0-CE80-4013-AF5F-3033C3BA1BB9}"/>
                </a:ext>
              </a:extLst>
            </p:cNvPr>
            <p:cNvSpPr/>
            <p:nvPr/>
          </p:nvSpPr>
          <p:spPr>
            <a:xfrm>
              <a:off x="3655767" y="1959367"/>
              <a:ext cx="62468" cy="4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2B68293F-E302-4226-8C27-1BEFAF482EBC}"/>
                </a:ext>
              </a:extLst>
            </p:cNvPr>
            <p:cNvSpPr/>
            <p:nvPr/>
          </p:nvSpPr>
          <p:spPr>
            <a:xfrm>
              <a:off x="4370672" y="757803"/>
              <a:ext cx="56770" cy="34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66DDC284-1273-4136-8B22-2C62780BA027}"/>
                </a:ext>
              </a:extLst>
            </p:cNvPr>
            <p:cNvSpPr/>
            <p:nvPr/>
          </p:nvSpPr>
          <p:spPr>
            <a:xfrm>
              <a:off x="3885292" y="641623"/>
              <a:ext cx="48450" cy="49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7FA6D909-FC6C-4DC3-A540-87455C927B91}"/>
                </a:ext>
              </a:extLst>
            </p:cNvPr>
            <p:cNvSpPr/>
            <p:nvPr/>
          </p:nvSpPr>
          <p:spPr>
            <a:xfrm>
              <a:off x="3844874" y="547778"/>
              <a:ext cx="107777" cy="7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62739A6A-CE08-4181-96C4-C4CD50E9F5B8}"/>
                </a:ext>
              </a:extLst>
            </p:cNvPr>
            <p:cNvSpPr/>
            <p:nvPr/>
          </p:nvSpPr>
          <p:spPr>
            <a:xfrm>
              <a:off x="3825106" y="565813"/>
              <a:ext cx="14068" cy="31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221D5907-FA55-44A5-BB9A-E4EEEFE571AB}"/>
                </a:ext>
              </a:extLst>
            </p:cNvPr>
            <p:cNvSpPr/>
            <p:nvPr/>
          </p:nvSpPr>
          <p:spPr>
            <a:xfrm>
              <a:off x="3961579" y="576173"/>
              <a:ext cx="63863" cy="44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4105E091-A59E-4BDF-BF02-DAD268FDE9F6}"/>
                </a:ext>
              </a:extLst>
            </p:cNvPr>
            <p:cNvSpPr/>
            <p:nvPr/>
          </p:nvSpPr>
          <p:spPr>
            <a:xfrm>
              <a:off x="3107605" y="682381"/>
              <a:ext cx="14100" cy="3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70A9EB05-BC85-4103-871F-01C8C4E3157B}"/>
                </a:ext>
              </a:extLst>
            </p:cNvPr>
            <p:cNvSpPr/>
            <p:nvPr/>
          </p:nvSpPr>
          <p:spPr>
            <a:xfrm>
              <a:off x="2524397" y="1597900"/>
              <a:ext cx="2551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A3342357-08C8-4DFA-AF7F-4AF43EB4A9AE}"/>
                </a:ext>
              </a:extLst>
            </p:cNvPr>
            <p:cNvSpPr/>
            <p:nvPr/>
          </p:nvSpPr>
          <p:spPr>
            <a:xfrm>
              <a:off x="3903129" y="1252244"/>
              <a:ext cx="33930" cy="17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410F6575-7FF3-4FC4-827B-DB26E72ACB4E}"/>
                </a:ext>
              </a:extLst>
            </p:cNvPr>
            <p:cNvSpPr/>
            <p:nvPr/>
          </p:nvSpPr>
          <p:spPr>
            <a:xfrm>
              <a:off x="3882101" y="1433575"/>
              <a:ext cx="74032" cy="7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F5BC5CE3-AB60-48B4-BE7A-DCDF51197C2A}"/>
                </a:ext>
              </a:extLst>
            </p:cNvPr>
            <p:cNvSpPr/>
            <p:nvPr/>
          </p:nvSpPr>
          <p:spPr>
            <a:xfrm>
              <a:off x="3750983" y="1509427"/>
              <a:ext cx="159648" cy="15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99C4BB78-D4B6-4D86-B027-BFF5335D019E}"/>
                </a:ext>
              </a:extLst>
            </p:cNvPr>
            <p:cNvSpPr/>
            <p:nvPr/>
          </p:nvSpPr>
          <p:spPr>
            <a:xfrm>
              <a:off x="3270830" y="225091"/>
              <a:ext cx="73235" cy="9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82604D40-CA22-4072-8D52-0B5C44E02A02}"/>
                </a:ext>
              </a:extLst>
            </p:cNvPr>
            <p:cNvSpPr/>
            <p:nvPr/>
          </p:nvSpPr>
          <p:spPr>
            <a:xfrm>
              <a:off x="3260410" y="303852"/>
              <a:ext cx="115930" cy="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4F64247A-6148-4482-A3DA-D83256E4F2B2}"/>
                </a:ext>
              </a:extLst>
            </p:cNvPr>
            <p:cNvSpPr/>
            <p:nvPr/>
          </p:nvSpPr>
          <p:spPr>
            <a:xfrm>
              <a:off x="3365742" y="354458"/>
              <a:ext cx="76828" cy="98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1B1E0C2D-C41D-443F-AC3F-39C47D21C4A7}"/>
                </a:ext>
              </a:extLst>
            </p:cNvPr>
            <p:cNvSpPr/>
            <p:nvPr/>
          </p:nvSpPr>
          <p:spPr>
            <a:xfrm>
              <a:off x="3776589" y="2084962"/>
              <a:ext cx="131198" cy="111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7DF93EB9-48FB-424F-9C79-732680C68C58}"/>
                </a:ext>
              </a:extLst>
            </p:cNvPr>
            <p:cNvSpPr/>
            <p:nvPr/>
          </p:nvSpPr>
          <p:spPr>
            <a:xfrm>
              <a:off x="2442581" y="463264"/>
              <a:ext cx="2076499" cy="161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5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4F025452-06C7-4D06-83B8-BC69983CACAF}"/>
                </a:ext>
              </a:extLst>
            </p:cNvPr>
            <p:cNvSpPr/>
            <p:nvPr/>
          </p:nvSpPr>
          <p:spPr>
            <a:xfrm>
              <a:off x="1942012" y="169202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294C9630-BB1E-4D29-A31E-8CA9F35ACD43}"/>
                </a:ext>
              </a:extLst>
            </p:cNvPr>
            <p:cNvSpPr/>
            <p:nvPr/>
          </p:nvSpPr>
          <p:spPr>
            <a:xfrm>
              <a:off x="1905680" y="1705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D945A4A7-F482-40D4-B9AD-DB52E7E9414F}"/>
                </a:ext>
              </a:extLst>
            </p:cNvPr>
            <p:cNvSpPr/>
            <p:nvPr/>
          </p:nvSpPr>
          <p:spPr>
            <a:xfrm>
              <a:off x="1917108" y="171060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15BDF30A-3961-4EDA-908C-3D9818C6E227}"/>
                </a:ext>
              </a:extLst>
            </p:cNvPr>
            <p:cNvSpPr/>
            <p:nvPr/>
          </p:nvSpPr>
          <p:spPr>
            <a:xfrm>
              <a:off x="1943310" y="166275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76C6DCBB-F432-4A57-A945-A73FA43EC9C9}"/>
                </a:ext>
              </a:extLst>
            </p:cNvPr>
            <p:cNvSpPr/>
            <p:nvPr/>
          </p:nvSpPr>
          <p:spPr>
            <a:xfrm>
              <a:off x="2236973" y="101112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8242770B-1B69-4877-A9FE-A454D7901F45}"/>
                </a:ext>
              </a:extLst>
            </p:cNvPr>
            <p:cNvSpPr/>
            <p:nvPr/>
          </p:nvSpPr>
          <p:spPr>
            <a:xfrm>
              <a:off x="2728811" y="842286"/>
              <a:ext cx="33512" cy="35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E2D55173-F6A5-427D-9DD2-6718808FD3D6}"/>
                </a:ext>
              </a:extLst>
            </p:cNvPr>
            <p:cNvSpPr/>
            <p:nvPr/>
          </p:nvSpPr>
          <p:spPr>
            <a:xfrm>
              <a:off x="2350154" y="1180106"/>
              <a:ext cx="17406" cy="3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8FA3C0EE-AF46-4D48-AE33-882DA38B2E5B}"/>
                </a:ext>
              </a:extLst>
            </p:cNvPr>
            <p:cNvSpPr/>
            <p:nvPr/>
          </p:nvSpPr>
          <p:spPr>
            <a:xfrm>
              <a:off x="2263248" y="1225577"/>
              <a:ext cx="21017" cy="31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578E3A0F-2379-4387-BDDD-F5FD82D409A4}"/>
                </a:ext>
              </a:extLst>
            </p:cNvPr>
            <p:cNvSpPr/>
            <p:nvPr/>
          </p:nvSpPr>
          <p:spPr>
            <a:xfrm>
              <a:off x="2263542" y="12038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C2C4756F-4E5A-4AEE-8CE2-FE0A48945B70}"/>
                </a:ext>
              </a:extLst>
            </p:cNvPr>
            <p:cNvSpPr/>
            <p:nvPr/>
          </p:nvSpPr>
          <p:spPr>
            <a:xfrm>
              <a:off x="2231659" y="1477943"/>
              <a:ext cx="12994" cy="3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77F7D1E7-C2C8-4CCD-8259-EEAD2F36490C}"/>
                </a:ext>
              </a:extLst>
            </p:cNvPr>
            <p:cNvSpPr/>
            <p:nvPr/>
          </p:nvSpPr>
          <p:spPr>
            <a:xfrm>
              <a:off x="2225622" y="1515607"/>
              <a:ext cx="21236" cy="37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E930DD66-0978-47CB-B433-2FFAEC6EA873}"/>
                </a:ext>
              </a:extLst>
            </p:cNvPr>
            <p:cNvSpPr/>
            <p:nvPr/>
          </p:nvSpPr>
          <p:spPr>
            <a:xfrm>
              <a:off x="2154670" y="1533238"/>
              <a:ext cx="14762" cy="1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3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116B8781-DD0B-4535-BECD-07938A2A47BB}"/>
                </a:ext>
              </a:extLst>
            </p:cNvPr>
            <p:cNvSpPr/>
            <p:nvPr/>
          </p:nvSpPr>
          <p:spPr>
            <a:xfrm>
              <a:off x="2164874" y="152773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CF6330D5-6E1B-4D3E-A4B9-70F02A6E77AE}"/>
                </a:ext>
              </a:extLst>
            </p:cNvPr>
            <p:cNvSpPr/>
            <p:nvPr/>
          </p:nvSpPr>
          <p:spPr>
            <a:xfrm>
              <a:off x="2145963" y="154432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90C03A9D-75EB-456D-A1F4-5B59B0D88D46}"/>
                </a:ext>
              </a:extLst>
            </p:cNvPr>
            <p:cNvSpPr/>
            <p:nvPr/>
          </p:nvSpPr>
          <p:spPr>
            <a:xfrm>
              <a:off x="2028385" y="1149528"/>
              <a:ext cx="116545" cy="20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CC54FE79-FDD5-4499-823C-0D4A3FAC9E8F}"/>
                </a:ext>
              </a:extLst>
            </p:cNvPr>
            <p:cNvSpPr/>
            <p:nvPr/>
          </p:nvSpPr>
          <p:spPr>
            <a:xfrm>
              <a:off x="1992527" y="1243695"/>
              <a:ext cx="60783" cy="8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2931DBF3-6C04-4454-8564-065FD2731E54}"/>
                </a:ext>
              </a:extLst>
            </p:cNvPr>
            <p:cNvSpPr/>
            <p:nvPr/>
          </p:nvSpPr>
          <p:spPr>
            <a:xfrm>
              <a:off x="2277633" y="1561337"/>
              <a:ext cx="40424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B4D74E19-26FE-4FBB-992A-C52C5FA09969}"/>
                </a:ext>
              </a:extLst>
            </p:cNvPr>
            <p:cNvSpPr/>
            <p:nvPr/>
          </p:nvSpPr>
          <p:spPr>
            <a:xfrm>
              <a:off x="2421241" y="1604554"/>
              <a:ext cx="39056" cy="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D1E0D86A-4982-47E7-8E7F-DECE9AF64E2D}"/>
                </a:ext>
              </a:extLst>
            </p:cNvPr>
            <p:cNvSpPr/>
            <p:nvPr/>
          </p:nvSpPr>
          <p:spPr>
            <a:xfrm>
              <a:off x="2102093" y="1105110"/>
              <a:ext cx="14465" cy="30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ADFBF485-B729-49B3-A101-9712D0374ECF}"/>
                </a:ext>
              </a:extLst>
            </p:cNvPr>
            <p:cNvSpPr/>
            <p:nvPr/>
          </p:nvSpPr>
          <p:spPr>
            <a:xfrm>
              <a:off x="2025988" y="1063070"/>
              <a:ext cx="19329" cy="2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047D2228-D734-4951-B1F3-D8B51EB45521}"/>
                </a:ext>
              </a:extLst>
            </p:cNvPr>
            <p:cNvSpPr/>
            <p:nvPr/>
          </p:nvSpPr>
          <p:spPr>
            <a:xfrm>
              <a:off x="1811122" y="947671"/>
              <a:ext cx="140818" cy="91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" name="Form">
              <a:extLst>
                <a:ext uri="{FF2B5EF4-FFF2-40B4-BE49-F238E27FC236}">
                  <a16:creationId xmlns:a16="http://schemas.microsoft.com/office/drawing/2014/main" id="{AF447D5E-2DB5-40CE-B610-FEC6A15C6E14}"/>
                </a:ext>
              </a:extLst>
            </p:cNvPr>
            <p:cNvSpPr/>
            <p:nvPr/>
          </p:nvSpPr>
          <p:spPr>
            <a:xfrm>
              <a:off x="2253995" y="323027"/>
              <a:ext cx="172319" cy="21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4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Form">
              <a:extLst>
                <a:ext uri="{FF2B5EF4-FFF2-40B4-BE49-F238E27FC236}">
                  <a16:creationId xmlns:a16="http://schemas.microsoft.com/office/drawing/2014/main" id="{52080BDB-C8C5-4946-BCAC-4E765B42A1B3}"/>
                </a:ext>
              </a:extLst>
            </p:cNvPr>
            <p:cNvSpPr/>
            <p:nvPr/>
          </p:nvSpPr>
          <p:spPr>
            <a:xfrm>
              <a:off x="2350725" y="260809"/>
              <a:ext cx="117639" cy="11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" name="Form">
              <a:extLst>
                <a:ext uri="{FF2B5EF4-FFF2-40B4-BE49-F238E27FC236}">
                  <a16:creationId xmlns:a16="http://schemas.microsoft.com/office/drawing/2014/main" id="{C2F48F0E-4525-414C-93BD-D648049C1C00}"/>
                </a:ext>
              </a:extLst>
            </p:cNvPr>
            <p:cNvSpPr/>
            <p:nvPr/>
          </p:nvSpPr>
          <p:spPr>
            <a:xfrm>
              <a:off x="2773738" y="513296"/>
              <a:ext cx="212539" cy="29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Form">
              <a:extLst>
                <a:ext uri="{FF2B5EF4-FFF2-40B4-BE49-F238E27FC236}">
                  <a16:creationId xmlns:a16="http://schemas.microsoft.com/office/drawing/2014/main" id="{46236290-C429-48D8-BD14-1FF1EDBC01EC}"/>
                </a:ext>
              </a:extLst>
            </p:cNvPr>
            <p:cNvSpPr/>
            <p:nvPr/>
          </p:nvSpPr>
          <p:spPr>
            <a:xfrm>
              <a:off x="2869317" y="260403"/>
              <a:ext cx="30012" cy="32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" name="Form">
              <a:extLst>
                <a:ext uri="{FF2B5EF4-FFF2-40B4-BE49-F238E27FC236}">
                  <a16:creationId xmlns:a16="http://schemas.microsoft.com/office/drawing/2014/main" id="{ED34A399-F9F0-4B26-8841-2612252D7128}"/>
                </a:ext>
              </a:extLst>
            </p:cNvPr>
            <p:cNvSpPr/>
            <p:nvPr/>
          </p:nvSpPr>
          <p:spPr>
            <a:xfrm>
              <a:off x="2909110" y="233095"/>
              <a:ext cx="29873" cy="4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9" name="Form">
              <a:extLst>
                <a:ext uri="{FF2B5EF4-FFF2-40B4-BE49-F238E27FC236}">
                  <a16:creationId xmlns:a16="http://schemas.microsoft.com/office/drawing/2014/main" id="{566B7ED4-9245-43BA-AEA1-92471D40361C}"/>
                </a:ext>
              </a:extLst>
            </p:cNvPr>
            <p:cNvSpPr/>
            <p:nvPr/>
          </p:nvSpPr>
          <p:spPr>
            <a:xfrm>
              <a:off x="2878934" y="241593"/>
              <a:ext cx="160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Form">
              <a:extLst>
                <a:ext uri="{FF2B5EF4-FFF2-40B4-BE49-F238E27FC236}">
                  <a16:creationId xmlns:a16="http://schemas.microsoft.com/office/drawing/2014/main" id="{F1EC073B-DEC7-4E3B-9A3E-750B3FF4C322}"/>
                </a:ext>
              </a:extLst>
            </p:cNvPr>
            <p:cNvSpPr/>
            <p:nvPr/>
          </p:nvSpPr>
          <p:spPr>
            <a:xfrm>
              <a:off x="2827379" y="287711"/>
              <a:ext cx="30620" cy="2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Form">
              <a:extLst>
                <a:ext uri="{FF2B5EF4-FFF2-40B4-BE49-F238E27FC236}">
                  <a16:creationId xmlns:a16="http://schemas.microsoft.com/office/drawing/2014/main" id="{5FEF971F-F67F-4FC7-9321-9157FD731CA4}"/>
                </a:ext>
              </a:extLst>
            </p:cNvPr>
            <p:cNvSpPr/>
            <p:nvPr/>
          </p:nvSpPr>
          <p:spPr>
            <a:xfrm>
              <a:off x="2822525" y="256825"/>
              <a:ext cx="32217" cy="1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2" name="Form">
              <a:extLst>
                <a:ext uri="{FF2B5EF4-FFF2-40B4-BE49-F238E27FC236}">
                  <a16:creationId xmlns:a16="http://schemas.microsoft.com/office/drawing/2014/main" id="{F5509332-FF6F-4333-B515-6C150EBFCA56}"/>
                </a:ext>
              </a:extLst>
            </p:cNvPr>
            <p:cNvSpPr/>
            <p:nvPr/>
          </p:nvSpPr>
          <p:spPr>
            <a:xfrm>
              <a:off x="2814244" y="242366"/>
              <a:ext cx="1850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Form">
              <a:extLst>
                <a:ext uri="{FF2B5EF4-FFF2-40B4-BE49-F238E27FC236}">
                  <a16:creationId xmlns:a16="http://schemas.microsoft.com/office/drawing/2014/main" id="{F4CC06E5-1B4D-4BD8-9B91-B28A961748F9}"/>
                </a:ext>
              </a:extLst>
            </p:cNvPr>
            <p:cNvSpPr/>
            <p:nvPr/>
          </p:nvSpPr>
          <p:spPr>
            <a:xfrm>
              <a:off x="2840722" y="197984"/>
              <a:ext cx="17950" cy="1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Form">
              <a:extLst>
                <a:ext uri="{FF2B5EF4-FFF2-40B4-BE49-F238E27FC236}">
                  <a16:creationId xmlns:a16="http://schemas.microsoft.com/office/drawing/2014/main" id="{D18EB39D-F8AD-421F-97B0-DF74DA9FA346}"/>
                </a:ext>
              </a:extLst>
            </p:cNvPr>
            <p:cNvSpPr/>
            <p:nvPr/>
          </p:nvSpPr>
          <p:spPr>
            <a:xfrm>
              <a:off x="2849161" y="172627"/>
              <a:ext cx="13709" cy="1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5" name="Form">
              <a:extLst>
                <a:ext uri="{FF2B5EF4-FFF2-40B4-BE49-F238E27FC236}">
                  <a16:creationId xmlns:a16="http://schemas.microsoft.com/office/drawing/2014/main" id="{6EC782CC-9097-4CF1-A6BF-A56BD9BA40B4}"/>
                </a:ext>
              </a:extLst>
            </p:cNvPr>
            <p:cNvSpPr/>
            <p:nvPr/>
          </p:nvSpPr>
          <p:spPr>
            <a:xfrm>
              <a:off x="2834737" y="1938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Form">
              <a:extLst>
                <a:ext uri="{FF2B5EF4-FFF2-40B4-BE49-F238E27FC236}">
                  <a16:creationId xmlns:a16="http://schemas.microsoft.com/office/drawing/2014/main" id="{ED93E5F8-308A-4185-9F4E-671054BA4FC1}"/>
                </a:ext>
              </a:extLst>
            </p:cNvPr>
            <p:cNvSpPr/>
            <p:nvPr/>
          </p:nvSpPr>
          <p:spPr>
            <a:xfrm>
              <a:off x="2002896" y="785430"/>
              <a:ext cx="946696" cy="81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7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8" name="Tijdelijke aanduiding voor tekst 18">
            <a:extLst>
              <a:ext uri="{FF2B5EF4-FFF2-40B4-BE49-F238E27FC236}">
                <a16:creationId xmlns:a16="http://schemas.microsoft.com/office/drawing/2014/main" id="{3C4F9921-B69D-4693-9101-404D6D61B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Business chart</a:t>
            </a:r>
          </a:p>
        </p:txBody>
      </p:sp>
    </p:spTree>
    <p:extLst>
      <p:ext uri="{BB962C8B-B14F-4D97-AF65-F5344CB8AC3E}">
        <p14:creationId xmlns:p14="http://schemas.microsoft.com/office/powerpoint/2010/main" val="31653955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1: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57A9E289-DC04-4842-BE80-41B2E7A80F3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21" name="Gruppieren">
            <a:extLst>
              <a:ext uri="{FF2B5EF4-FFF2-40B4-BE49-F238E27FC236}">
                <a16:creationId xmlns:a16="http://schemas.microsoft.com/office/drawing/2014/main" id="{3ABF7437-842C-4D50-AAD3-9CEC4D4E3A00}"/>
              </a:ext>
            </a:extLst>
          </p:cNvPr>
          <p:cNvGrpSpPr/>
          <p:nvPr userDrawn="1"/>
        </p:nvGrpSpPr>
        <p:grpSpPr>
          <a:xfrm>
            <a:off x="6413496" y="1758802"/>
            <a:ext cx="1888430" cy="3810003"/>
            <a:chOff x="-1" y="0"/>
            <a:chExt cx="1888428" cy="3810002"/>
          </a:xfrm>
        </p:grpSpPr>
        <p:grpSp>
          <p:nvGrpSpPr>
            <p:cNvPr id="22" name="Gruppieren">
              <a:extLst>
                <a:ext uri="{FF2B5EF4-FFF2-40B4-BE49-F238E27FC236}">
                  <a16:creationId xmlns:a16="http://schemas.microsoft.com/office/drawing/2014/main" id="{12788A31-E0E1-45B6-903D-59A0A281C1C4}"/>
                </a:ext>
              </a:extLst>
            </p:cNvPr>
            <p:cNvGrpSpPr/>
            <p:nvPr/>
          </p:nvGrpSpPr>
          <p:grpSpPr>
            <a:xfrm>
              <a:off x="-2" y="493641"/>
              <a:ext cx="55475" cy="916607"/>
              <a:chOff x="-1" y="0"/>
              <a:chExt cx="55474" cy="916606"/>
            </a:xfrm>
          </p:grpSpPr>
          <p:sp>
            <p:nvSpPr>
              <p:cNvPr id="30" name="Form">
                <a:extLst>
                  <a:ext uri="{FF2B5EF4-FFF2-40B4-BE49-F238E27FC236}">
                    <a16:creationId xmlns:a16="http://schemas.microsoft.com/office/drawing/2014/main" id="{9132368C-16D9-45F5-B150-5E422A6203C9}"/>
                  </a:ext>
                </a:extLst>
              </p:cNvPr>
              <p:cNvSpPr/>
              <p:nvPr/>
            </p:nvSpPr>
            <p:spPr>
              <a:xfrm>
                <a:off x="-2" y="0"/>
                <a:ext cx="46141" cy="141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" name="Form">
                <a:extLst>
                  <a:ext uri="{FF2B5EF4-FFF2-40B4-BE49-F238E27FC236}">
                    <a16:creationId xmlns:a16="http://schemas.microsoft.com/office/drawing/2014/main" id="{C36CE312-40EB-4FDF-A8A5-57FD949A70CD}"/>
                  </a:ext>
                </a:extLst>
              </p:cNvPr>
              <p:cNvSpPr/>
              <p:nvPr/>
            </p:nvSpPr>
            <p:spPr>
              <a:xfrm>
                <a:off x="-1" y="315045"/>
                <a:ext cx="55475" cy="267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" name="Form">
                <a:extLst>
                  <a:ext uri="{FF2B5EF4-FFF2-40B4-BE49-F238E27FC236}">
                    <a16:creationId xmlns:a16="http://schemas.microsoft.com/office/drawing/2014/main" id="{23637D10-61D2-40D8-A360-F8A7218A82B7}"/>
                  </a:ext>
                </a:extLst>
              </p:cNvPr>
              <p:cNvSpPr/>
              <p:nvPr/>
            </p:nvSpPr>
            <p:spPr>
              <a:xfrm>
                <a:off x="-2" y="655761"/>
                <a:ext cx="46141" cy="260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7125712D-1BD3-4C38-A556-C0B050097BEB}"/>
                </a:ext>
              </a:extLst>
            </p:cNvPr>
            <p:cNvSpPr/>
            <p:nvPr/>
          </p:nvSpPr>
          <p:spPr>
            <a:xfrm>
              <a:off x="1849289" y="863111"/>
              <a:ext cx="39138" cy="463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4" name="Gruppieren">
              <a:extLst>
                <a:ext uri="{FF2B5EF4-FFF2-40B4-BE49-F238E27FC236}">
                  <a16:creationId xmlns:a16="http://schemas.microsoft.com/office/drawing/2014/main" id="{2B92A19E-F278-48E1-9653-7A15C6E46952}"/>
                </a:ext>
              </a:extLst>
            </p:cNvPr>
            <p:cNvGrpSpPr/>
            <p:nvPr/>
          </p:nvGrpSpPr>
          <p:grpSpPr>
            <a:xfrm>
              <a:off x="13253" y="0"/>
              <a:ext cx="1860652" cy="3810003"/>
              <a:chOff x="0" y="0"/>
              <a:chExt cx="1860651" cy="3810002"/>
            </a:xfrm>
          </p:grpSpPr>
          <p:sp>
            <p:nvSpPr>
              <p:cNvPr id="25" name="Abgerundetes Rechteck">
                <a:extLst>
                  <a:ext uri="{FF2B5EF4-FFF2-40B4-BE49-F238E27FC236}">
                    <a16:creationId xmlns:a16="http://schemas.microsoft.com/office/drawing/2014/main" id="{8AEE6220-8946-4983-8569-A5286FFA6326}"/>
                  </a:ext>
                </a:extLst>
              </p:cNvPr>
              <p:cNvSpPr/>
              <p:nvPr/>
            </p:nvSpPr>
            <p:spPr>
              <a:xfrm>
                <a:off x="0" y="0"/>
                <a:ext cx="1860652" cy="3810003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Abgerundetes Rechteck">
                <a:extLst>
                  <a:ext uri="{FF2B5EF4-FFF2-40B4-BE49-F238E27FC236}">
                    <a16:creationId xmlns:a16="http://schemas.microsoft.com/office/drawing/2014/main" id="{D6580ECF-01EE-448C-A49A-69415EF3314B}"/>
                  </a:ext>
                </a:extLst>
              </p:cNvPr>
              <p:cNvSpPr/>
              <p:nvPr/>
            </p:nvSpPr>
            <p:spPr>
              <a:xfrm>
                <a:off x="31120" y="13597"/>
                <a:ext cx="1798412" cy="3782807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" name="Abgerundetes Rechteck">
                <a:extLst>
                  <a:ext uri="{FF2B5EF4-FFF2-40B4-BE49-F238E27FC236}">
                    <a16:creationId xmlns:a16="http://schemas.microsoft.com/office/drawing/2014/main" id="{96EA22EF-B81A-4188-A2A7-4F45F9A22FF8}"/>
                  </a:ext>
                </a:extLst>
              </p:cNvPr>
              <p:cNvSpPr/>
              <p:nvPr/>
            </p:nvSpPr>
            <p:spPr>
              <a:xfrm>
                <a:off x="14350" y="30367"/>
                <a:ext cx="1831951" cy="3749268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Abgerundetes Rechteck">
                <a:extLst>
                  <a:ext uri="{FF2B5EF4-FFF2-40B4-BE49-F238E27FC236}">
                    <a16:creationId xmlns:a16="http://schemas.microsoft.com/office/drawing/2014/main" id="{0EBFE06E-2C42-401D-9087-1417C4D6667A}"/>
                  </a:ext>
                </a:extLst>
              </p:cNvPr>
              <p:cNvSpPr/>
              <p:nvPr/>
            </p:nvSpPr>
            <p:spPr>
              <a:xfrm>
                <a:off x="33914" y="52275"/>
                <a:ext cx="1792823" cy="3705452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Abgerundetes Rechteck">
                <a:extLst>
                  <a:ext uri="{FF2B5EF4-FFF2-40B4-BE49-F238E27FC236}">
                    <a16:creationId xmlns:a16="http://schemas.microsoft.com/office/drawing/2014/main" id="{73899D5C-5C56-4F48-9BEB-CF9BC83ECB3B}"/>
                  </a:ext>
                </a:extLst>
              </p:cNvPr>
              <p:cNvSpPr/>
              <p:nvPr/>
            </p:nvSpPr>
            <p:spPr>
              <a:xfrm>
                <a:off x="60186" y="39699"/>
                <a:ext cx="1740279" cy="3736841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33" name="Gruppieren">
            <a:extLst>
              <a:ext uri="{FF2B5EF4-FFF2-40B4-BE49-F238E27FC236}">
                <a16:creationId xmlns:a16="http://schemas.microsoft.com/office/drawing/2014/main" id="{03C74E31-1978-41EB-BC60-2D1A99C9ED40}"/>
              </a:ext>
            </a:extLst>
          </p:cNvPr>
          <p:cNvGrpSpPr/>
          <p:nvPr userDrawn="1"/>
        </p:nvGrpSpPr>
        <p:grpSpPr>
          <a:xfrm>
            <a:off x="8864597" y="1758802"/>
            <a:ext cx="1888429" cy="3810003"/>
            <a:chOff x="-2" y="0"/>
            <a:chExt cx="1888428" cy="3810002"/>
          </a:xfrm>
        </p:grpSpPr>
        <p:grpSp>
          <p:nvGrpSpPr>
            <p:cNvPr id="34" name="Gruppieren">
              <a:extLst>
                <a:ext uri="{FF2B5EF4-FFF2-40B4-BE49-F238E27FC236}">
                  <a16:creationId xmlns:a16="http://schemas.microsoft.com/office/drawing/2014/main" id="{791BE029-E3C0-4A26-9F78-9E458D26F3ED}"/>
                </a:ext>
              </a:extLst>
            </p:cNvPr>
            <p:cNvGrpSpPr/>
            <p:nvPr/>
          </p:nvGrpSpPr>
          <p:grpSpPr>
            <a:xfrm>
              <a:off x="-3" y="493641"/>
              <a:ext cx="55476" cy="916607"/>
              <a:chOff x="-1" y="0"/>
              <a:chExt cx="55474" cy="916606"/>
            </a:xfrm>
          </p:grpSpPr>
          <p:sp>
            <p:nvSpPr>
              <p:cNvPr id="42" name="Form">
                <a:extLst>
                  <a:ext uri="{FF2B5EF4-FFF2-40B4-BE49-F238E27FC236}">
                    <a16:creationId xmlns:a16="http://schemas.microsoft.com/office/drawing/2014/main" id="{59E4E91A-A554-4743-AD38-E5300B2A3E17}"/>
                  </a:ext>
                </a:extLst>
              </p:cNvPr>
              <p:cNvSpPr/>
              <p:nvPr/>
            </p:nvSpPr>
            <p:spPr>
              <a:xfrm>
                <a:off x="-1" y="0"/>
                <a:ext cx="46140" cy="141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" name="Form">
                <a:extLst>
                  <a:ext uri="{FF2B5EF4-FFF2-40B4-BE49-F238E27FC236}">
                    <a16:creationId xmlns:a16="http://schemas.microsoft.com/office/drawing/2014/main" id="{10769C59-A8FA-488A-BBD8-97B92ADF0C0E}"/>
                  </a:ext>
                </a:extLst>
              </p:cNvPr>
              <p:cNvSpPr/>
              <p:nvPr/>
            </p:nvSpPr>
            <p:spPr>
              <a:xfrm>
                <a:off x="-1" y="315045"/>
                <a:ext cx="55475" cy="267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" name="Form">
                <a:extLst>
                  <a:ext uri="{FF2B5EF4-FFF2-40B4-BE49-F238E27FC236}">
                    <a16:creationId xmlns:a16="http://schemas.microsoft.com/office/drawing/2014/main" id="{37175419-DEED-4489-B4C6-E11728127261}"/>
                  </a:ext>
                </a:extLst>
              </p:cNvPr>
              <p:cNvSpPr/>
              <p:nvPr/>
            </p:nvSpPr>
            <p:spPr>
              <a:xfrm>
                <a:off x="-1" y="655761"/>
                <a:ext cx="46140" cy="260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35" name="Form">
              <a:extLst>
                <a:ext uri="{FF2B5EF4-FFF2-40B4-BE49-F238E27FC236}">
                  <a16:creationId xmlns:a16="http://schemas.microsoft.com/office/drawing/2014/main" id="{F290D8B3-6F97-45CE-AB4F-E4DA17EBC987}"/>
                </a:ext>
              </a:extLst>
            </p:cNvPr>
            <p:cNvSpPr/>
            <p:nvPr/>
          </p:nvSpPr>
          <p:spPr>
            <a:xfrm>
              <a:off x="1849289" y="863111"/>
              <a:ext cx="39138" cy="463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36" name="Gruppieren">
              <a:extLst>
                <a:ext uri="{FF2B5EF4-FFF2-40B4-BE49-F238E27FC236}">
                  <a16:creationId xmlns:a16="http://schemas.microsoft.com/office/drawing/2014/main" id="{EEF79FD9-F620-4640-B25B-C76BFCFD45CA}"/>
                </a:ext>
              </a:extLst>
            </p:cNvPr>
            <p:cNvGrpSpPr/>
            <p:nvPr/>
          </p:nvGrpSpPr>
          <p:grpSpPr>
            <a:xfrm>
              <a:off x="13253" y="0"/>
              <a:ext cx="1860652" cy="3810003"/>
              <a:chOff x="0" y="0"/>
              <a:chExt cx="1860650" cy="3810002"/>
            </a:xfrm>
          </p:grpSpPr>
          <p:sp>
            <p:nvSpPr>
              <p:cNvPr id="37" name="Abgerundetes Rechteck">
                <a:extLst>
                  <a:ext uri="{FF2B5EF4-FFF2-40B4-BE49-F238E27FC236}">
                    <a16:creationId xmlns:a16="http://schemas.microsoft.com/office/drawing/2014/main" id="{C1E166FA-A79A-4843-8576-1C66DC5E90E7}"/>
                  </a:ext>
                </a:extLst>
              </p:cNvPr>
              <p:cNvSpPr/>
              <p:nvPr/>
            </p:nvSpPr>
            <p:spPr>
              <a:xfrm>
                <a:off x="0" y="0"/>
                <a:ext cx="1860651" cy="3810003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8" name="Abgerundetes Rechteck">
                <a:extLst>
                  <a:ext uri="{FF2B5EF4-FFF2-40B4-BE49-F238E27FC236}">
                    <a16:creationId xmlns:a16="http://schemas.microsoft.com/office/drawing/2014/main" id="{5D729300-27D0-41D2-8448-E8192BA87B06}"/>
                  </a:ext>
                </a:extLst>
              </p:cNvPr>
              <p:cNvSpPr/>
              <p:nvPr/>
            </p:nvSpPr>
            <p:spPr>
              <a:xfrm>
                <a:off x="31120" y="13597"/>
                <a:ext cx="1798411" cy="3782807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Abgerundetes Rechteck">
                <a:extLst>
                  <a:ext uri="{FF2B5EF4-FFF2-40B4-BE49-F238E27FC236}">
                    <a16:creationId xmlns:a16="http://schemas.microsoft.com/office/drawing/2014/main" id="{7B98D497-E5A5-4BB8-BF5A-7584E4AB25C4}"/>
                  </a:ext>
                </a:extLst>
              </p:cNvPr>
              <p:cNvSpPr/>
              <p:nvPr/>
            </p:nvSpPr>
            <p:spPr>
              <a:xfrm>
                <a:off x="14351" y="30367"/>
                <a:ext cx="1831949" cy="3749268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0" name="Abgerundetes Rechteck">
                <a:extLst>
                  <a:ext uri="{FF2B5EF4-FFF2-40B4-BE49-F238E27FC236}">
                    <a16:creationId xmlns:a16="http://schemas.microsoft.com/office/drawing/2014/main" id="{6DDDE8B0-4BB2-4B9C-A281-AB49C41FDFEF}"/>
                  </a:ext>
                </a:extLst>
              </p:cNvPr>
              <p:cNvSpPr/>
              <p:nvPr/>
            </p:nvSpPr>
            <p:spPr>
              <a:xfrm>
                <a:off x="33914" y="52275"/>
                <a:ext cx="1792822" cy="3705452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" name="Abgerundetes Rechteck">
                <a:extLst>
                  <a:ext uri="{FF2B5EF4-FFF2-40B4-BE49-F238E27FC236}">
                    <a16:creationId xmlns:a16="http://schemas.microsoft.com/office/drawing/2014/main" id="{EC241B9E-1073-40F2-B57F-9895331058A3}"/>
                  </a:ext>
                </a:extLst>
              </p:cNvPr>
              <p:cNvSpPr/>
              <p:nvPr/>
            </p:nvSpPr>
            <p:spPr>
              <a:xfrm>
                <a:off x="60186" y="39699"/>
                <a:ext cx="1740278" cy="3736841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45" name="Bildplatzhalter 1" descr="Bildplatzhalter 1">
            <a:extLst>
              <a:ext uri="{FF2B5EF4-FFF2-40B4-BE49-F238E27FC236}">
                <a16:creationId xmlns:a16="http://schemas.microsoft.com/office/drawing/2014/main" id="{B6E9FA43-0DC0-4E34-80CD-B745F1B8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6506980" y="1841164"/>
            <a:ext cx="1706069" cy="364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8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8" y="21600"/>
                </a:cubicBezTo>
                <a:lnTo>
                  <a:pt x="19002" y="21600"/>
                </a:lnTo>
                <a:cubicBezTo>
                  <a:pt x="20436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36" y="0"/>
                  <a:pt x="19002" y="0"/>
                </a:cubicBezTo>
                <a:lnTo>
                  <a:pt x="2598" y="0"/>
                </a:lnTo>
                <a:close/>
              </a:path>
            </a:pathLst>
          </a:custGeom>
        </p:spPr>
      </p:pic>
      <p:pic>
        <p:nvPicPr>
          <p:cNvPr id="46" name="Bildplatzhalter 2" descr="Bildplatzhalter 2">
            <a:extLst>
              <a:ext uri="{FF2B5EF4-FFF2-40B4-BE49-F238E27FC236}">
                <a16:creationId xmlns:a16="http://schemas.microsoft.com/office/drawing/2014/main" id="{09A7BCAF-5831-4E3C-B0A3-FBBE81A5A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8958080" y="1841164"/>
            <a:ext cx="1706069" cy="364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8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8" y="21600"/>
                </a:cubicBezTo>
                <a:lnTo>
                  <a:pt x="19002" y="21600"/>
                </a:lnTo>
                <a:cubicBezTo>
                  <a:pt x="20436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36" y="0"/>
                  <a:pt x="19002" y="0"/>
                </a:cubicBezTo>
                <a:lnTo>
                  <a:pt x="2598" y="0"/>
                </a:lnTo>
                <a:close/>
              </a:path>
            </a:pathLst>
          </a:custGeom>
        </p:spPr>
      </p:pic>
      <p:sp>
        <p:nvSpPr>
          <p:cNvPr id="48" name="Tijdelijke aanduiding voor afbeelding 47">
            <a:extLst>
              <a:ext uri="{FF2B5EF4-FFF2-40B4-BE49-F238E27FC236}">
                <a16:creationId xmlns:a16="http://schemas.microsoft.com/office/drawing/2014/main" id="{F71C50FE-33A3-43C1-B2AC-C3AFC034FF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4463" y="1841500"/>
            <a:ext cx="1716087" cy="36369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49" name="Tijdelijke aanduiding voor afbeelding 47">
            <a:extLst>
              <a:ext uri="{FF2B5EF4-FFF2-40B4-BE49-F238E27FC236}">
                <a16:creationId xmlns:a16="http://schemas.microsoft.com/office/drawing/2014/main" id="{DE4749C2-D0D0-4C94-B6F8-984D62C0F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5157" y="1834089"/>
            <a:ext cx="1716087" cy="36369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50" name="Gruppieren">
            <a:extLst>
              <a:ext uri="{FF2B5EF4-FFF2-40B4-BE49-F238E27FC236}">
                <a16:creationId xmlns:a16="http://schemas.microsoft.com/office/drawing/2014/main" id="{4E3E58A1-053C-4BD8-B1F2-4F90ECB94871}"/>
              </a:ext>
            </a:extLst>
          </p:cNvPr>
          <p:cNvGrpSpPr/>
          <p:nvPr userDrawn="1"/>
        </p:nvGrpSpPr>
        <p:grpSpPr>
          <a:xfrm>
            <a:off x="6861631" y="1807266"/>
            <a:ext cx="996084" cy="162224"/>
            <a:chOff x="-2" y="0"/>
            <a:chExt cx="996083" cy="162223"/>
          </a:xfrm>
        </p:grpSpPr>
        <p:grpSp>
          <p:nvGrpSpPr>
            <p:cNvPr id="51" name="Gruppieren">
              <a:extLst>
                <a:ext uri="{FF2B5EF4-FFF2-40B4-BE49-F238E27FC236}">
                  <a16:creationId xmlns:a16="http://schemas.microsoft.com/office/drawing/2014/main" id="{F5E6E926-3599-4D39-8EFA-D43197D342FA}"/>
                </a:ext>
              </a:extLst>
            </p:cNvPr>
            <p:cNvGrpSpPr/>
            <p:nvPr/>
          </p:nvGrpSpPr>
          <p:grpSpPr>
            <a:xfrm>
              <a:off x="-3" y="-1"/>
              <a:ext cx="996085" cy="162225"/>
              <a:chOff x="-1" y="0"/>
              <a:chExt cx="996083" cy="162223"/>
            </a:xfrm>
          </p:grpSpPr>
          <p:grpSp>
            <p:nvGrpSpPr>
              <p:cNvPr id="58" name="Gruppieren">
                <a:extLst>
                  <a:ext uri="{FF2B5EF4-FFF2-40B4-BE49-F238E27FC236}">
                    <a16:creationId xmlns:a16="http://schemas.microsoft.com/office/drawing/2014/main" id="{1285DD1F-3B23-4A64-9E5B-BC11FB3407E2}"/>
                  </a:ext>
                </a:extLst>
              </p:cNvPr>
              <p:cNvGrpSpPr/>
              <p:nvPr/>
            </p:nvGrpSpPr>
            <p:grpSpPr>
              <a:xfrm>
                <a:off x="-2" y="33133"/>
                <a:ext cx="996085" cy="129091"/>
                <a:chOff x="0" y="0"/>
                <a:chExt cx="996083" cy="129089"/>
              </a:xfrm>
            </p:grpSpPr>
            <p:sp>
              <p:nvSpPr>
                <p:cNvPr id="60" name="Form">
                  <a:extLst>
                    <a:ext uri="{FF2B5EF4-FFF2-40B4-BE49-F238E27FC236}">
                      <a16:creationId xmlns:a16="http://schemas.microsoft.com/office/drawing/2014/main" id="{6146B0CA-15AE-480F-979D-EA6D84D1E4BA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41812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1" name="Form">
                  <a:extLst>
                    <a:ext uri="{FF2B5EF4-FFF2-40B4-BE49-F238E27FC236}">
                      <a16:creationId xmlns:a16="http://schemas.microsoft.com/office/drawing/2014/main" id="{46F0B4DA-F641-4BE4-871F-AFB87C3A3D16}"/>
                    </a:ext>
                  </a:extLst>
                </p:cNvPr>
                <p:cNvSpPr/>
                <p:nvPr/>
              </p:nvSpPr>
              <p:spPr>
                <a:xfrm>
                  <a:off x="38535" y="0"/>
                  <a:ext cx="919012" cy="1290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2" name="Form">
                  <a:extLst>
                    <a:ext uri="{FF2B5EF4-FFF2-40B4-BE49-F238E27FC236}">
                      <a16:creationId xmlns:a16="http://schemas.microsoft.com/office/drawing/2014/main" id="{5DA53F36-2510-4C8E-90A4-005AA62A608A}"/>
                    </a:ext>
                  </a:extLst>
                </p:cNvPr>
                <p:cNvSpPr/>
                <p:nvPr/>
              </p:nvSpPr>
              <p:spPr>
                <a:xfrm flipH="1">
                  <a:off x="954271" y="0"/>
                  <a:ext cx="41813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59" name="Rechteck">
                <a:extLst>
                  <a:ext uri="{FF2B5EF4-FFF2-40B4-BE49-F238E27FC236}">
                    <a16:creationId xmlns:a16="http://schemas.microsoft.com/office/drawing/2014/main" id="{17341489-FCE3-42ED-86D0-26453D297C51}"/>
                  </a:ext>
                </a:extLst>
              </p:cNvPr>
              <p:cNvSpPr/>
              <p:nvPr/>
            </p:nvSpPr>
            <p:spPr>
              <a:xfrm>
                <a:off x="1689" y="-1"/>
                <a:ext cx="992703" cy="33135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52" name="Gruppieren">
              <a:extLst>
                <a:ext uri="{FF2B5EF4-FFF2-40B4-BE49-F238E27FC236}">
                  <a16:creationId xmlns:a16="http://schemas.microsoft.com/office/drawing/2014/main" id="{F63862C4-1B5B-49A6-A72E-EBDE4898C12C}"/>
                </a:ext>
              </a:extLst>
            </p:cNvPr>
            <p:cNvGrpSpPr/>
            <p:nvPr/>
          </p:nvGrpSpPr>
          <p:grpSpPr>
            <a:xfrm>
              <a:off x="322527" y="57576"/>
              <a:ext cx="351027" cy="39224"/>
              <a:chOff x="0" y="0"/>
              <a:chExt cx="351025" cy="39223"/>
            </a:xfrm>
          </p:grpSpPr>
          <p:sp>
            <p:nvSpPr>
              <p:cNvPr id="53" name="Form">
                <a:extLst>
                  <a:ext uri="{FF2B5EF4-FFF2-40B4-BE49-F238E27FC236}">
                    <a16:creationId xmlns:a16="http://schemas.microsoft.com/office/drawing/2014/main" id="{3C904F8F-EED4-4ECD-81E5-F9BF3C25CB3C}"/>
                  </a:ext>
                </a:extLst>
              </p:cNvPr>
              <p:cNvSpPr/>
              <p:nvPr/>
            </p:nvSpPr>
            <p:spPr>
              <a:xfrm>
                <a:off x="-1" y="7843"/>
                <a:ext cx="245749" cy="2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54" name="Gruppieren">
                <a:extLst>
                  <a:ext uri="{FF2B5EF4-FFF2-40B4-BE49-F238E27FC236}">
                    <a16:creationId xmlns:a16="http://schemas.microsoft.com/office/drawing/2014/main" id="{B2BF7A92-03FC-4CB0-BD7C-1C7BDEF7795C}"/>
                  </a:ext>
                </a:extLst>
              </p:cNvPr>
              <p:cNvGrpSpPr/>
              <p:nvPr/>
            </p:nvGrpSpPr>
            <p:grpSpPr>
              <a:xfrm>
                <a:off x="311803" y="-1"/>
                <a:ext cx="39222" cy="39224"/>
                <a:chOff x="0" y="0"/>
                <a:chExt cx="39220" cy="39223"/>
              </a:xfrm>
            </p:grpSpPr>
            <p:sp>
              <p:nvSpPr>
                <p:cNvPr id="55" name="Form">
                  <a:extLst>
                    <a:ext uri="{FF2B5EF4-FFF2-40B4-BE49-F238E27FC236}">
                      <a16:creationId xmlns:a16="http://schemas.microsoft.com/office/drawing/2014/main" id="{463A3CE7-B0A5-41BA-B7E6-2E7CF54BAFCD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39222" cy="392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56" name="Form">
                  <a:extLst>
                    <a:ext uri="{FF2B5EF4-FFF2-40B4-BE49-F238E27FC236}">
                      <a16:creationId xmlns:a16="http://schemas.microsoft.com/office/drawing/2014/main" id="{FBDD6912-51CA-4C35-A186-0CFE37C94C12}"/>
                    </a:ext>
                  </a:extLst>
                </p:cNvPr>
                <p:cNvSpPr/>
                <p:nvPr/>
              </p:nvSpPr>
              <p:spPr>
                <a:xfrm>
                  <a:off x="5900" y="5806"/>
                  <a:ext cx="28912" cy="28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57" name="Form">
                  <a:extLst>
                    <a:ext uri="{FF2B5EF4-FFF2-40B4-BE49-F238E27FC236}">
                      <a16:creationId xmlns:a16="http://schemas.microsoft.com/office/drawing/2014/main" id="{8583D3FB-A941-491C-8E4C-C71E7BFECED4}"/>
                    </a:ext>
                  </a:extLst>
                </p:cNvPr>
                <p:cNvSpPr/>
                <p:nvPr/>
              </p:nvSpPr>
              <p:spPr>
                <a:xfrm>
                  <a:off x="11623" y="11604"/>
                  <a:ext cx="22519" cy="22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63" name="Gruppieren">
            <a:extLst>
              <a:ext uri="{FF2B5EF4-FFF2-40B4-BE49-F238E27FC236}">
                <a16:creationId xmlns:a16="http://schemas.microsoft.com/office/drawing/2014/main" id="{64AB5EA4-4A3F-4437-A29B-B7068FB52D8C}"/>
              </a:ext>
            </a:extLst>
          </p:cNvPr>
          <p:cNvGrpSpPr/>
          <p:nvPr userDrawn="1"/>
        </p:nvGrpSpPr>
        <p:grpSpPr>
          <a:xfrm>
            <a:off x="9312731" y="1807266"/>
            <a:ext cx="996084" cy="162224"/>
            <a:chOff x="-2" y="0"/>
            <a:chExt cx="996083" cy="162223"/>
          </a:xfrm>
        </p:grpSpPr>
        <p:grpSp>
          <p:nvGrpSpPr>
            <p:cNvPr id="64" name="Gruppieren">
              <a:extLst>
                <a:ext uri="{FF2B5EF4-FFF2-40B4-BE49-F238E27FC236}">
                  <a16:creationId xmlns:a16="http://schemas.microsoft.com/office/drawing/2014/main" id="{297CCC52-43EF-4B16-8366-05C739345CC1}"/>
                </a:ext>
              </a:extLst>
            </p:cNvPr>
            <p:cNvGrpSpPr/>
            <p:nvPr/>
          </p:nvGrpSpPr>
          <p:grpSpPr>
            <a:xfrm>
              <a:off x="-3" y="-1"/>
              <a:ext cx="996085" cy="162225"/>
              <a:chOff x="-1" y="0"/>
              <a:chExt cx="996083" cy="162223"/>
            </a:xfrm>
          </p:grpSpPr>
          <p:grpSp>
            <p:nvGrpSpPr>
              <p:cNvPr id="71" name="Gruppieren">
                <a:extLst>
                  <a:ext uri="{FF2B5EF4-FFF2-40B4-BE49-F238E27FC236}">
                    <a16:creationId xmlns:a16="http://schemas.microsoft.com/office/drawing/2014/main" id="{63F80D6F-CCBF-41A3-A56E-C43AA514997B}"/>
                  </a:ext>
                </a:extLst>
              </p:cNvPr>
              <p:cNvGrpSpPr/>
              <p:nvPr/>
            </p:nvGrpSpPr>
            <p:grpSpPr>
              <a:xfrm>
                <a:off x="-2" y="33133"/>
                <a:ext cx="996085" cy="129091"/>
                <a:chOff x="0" y="0"/>
                <a:chExt cx="996083" cy="129089"/>
              </a:xfrm>
            </p:grpSpPr>
            <p:sp>
              <p:nvSpPr>
                <p:cNvPr id="73" name="Form">
                  <a:extLst>
                    <a:ext uri="{FF2B5EF4-FFF2-40B4-BE49-F238E27FC236}">
                      <a16:creationId xmlns:a16="http://schemas.microsoft.com/office/drawing/2014/main" id="{B68FC39E-C95D-4BE8-ACAB-A902D9B8BB96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41812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74" name="Form">
                  <a:extLst>
                    <a:ext uri="{FF2B5EF4-FFF2-40B4-BE49-F238E27FC236}">
                      <a16:creationId xmlns:a16="http://schemas.microsoft.com/office/drawing/2014/main" id="{D7D5CD42-EF86-4E7A-B338-14BEADEB1486}"/>
                    </a:ext>
                  </a:extLst>
                </p:cNvPr>
                <p:cNvSpPr/>
                <p:nvPr/>
              </p:nvSpPr>
              <p:spPr>
                <a:xfrm>
                  <a:off x="38535" y="0"/>
                  <a:ext cx="919012" cy="1290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75" name="Form">
                  <a:extLst>
                    <a:ext uri="{FF2B5EF4-FFF2-40B4-BE49-F238E27FC236}">
                      <a16:creationId xmlns:a16="http://schemas.microsoft.com/office/drawing/2014/main" id="{9C2B68F9-50B7-4C81-962E-B6CF4A65C3BF}"/>
                    </a:ext>
                  </a:extLst>
                </p:cNvPr>
                <p:cNvSpPr/>
                <p:nvPr/>
              </p:nvSpPr>
              <p:spPr>
                <a:xfrm flipH="1">
                  <a:off x="954271" y="0"/>
                  <a:ext cx="41813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72" name="Rechteck">
                <a:extLst>
                  <a:ext uri="{FF2B5EF4-FFF2-40B4-BE49-F238E27FC236}">
                    <a16:creationId xmlns:a16="http://schemas.microsoft.com/office/drawing/2014/main" id="{8D98B4A2-C1F7-47AA-915B-1D3981CD113B}"/>
                  </a:ext>
                </a:extLst>
              </p:cNvPr>
              <p:cNvSpPr/>
              <p:nvPr/>
            </p:nvSpPr>
            <p:spPr>
              <a:xfrm>
                <a:off x="1689" y="-1"/>
                <a:ext cx="992703" cy="33135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65" name="Gruppieren">
              <a:extLst>
                <a:ext uri="{FF2B5EF4-FFF2-40B4-BE49-F238E27FC236}">
                  <a16:creationId xmlns:a16="http://schemas.microsoft.com/office/drawing/2014/main" id="{C2E0EFC4-88D9-4079-A56E-83E504C1D182}"/>
                </a:ext>
              </a:extLst>
            </p:cNvPr>
            <p:cNvGrpSpPr/>
            <p:nvPr/>
          </p:nvGrpSpPr>
          <p:grpSpPr>
            <a:xfrm>
              <a:off x="322527" y="57576"/>
              <a:ext cx="351027" cy="39224"/>
              <a:chOff x="0" y="0"/>
              <a:chExt cx="351025" cy="39223"/>
            </a:xfrm>
          </p:grpSpPr>
          <p:sp>
            <p:nvSpPr>
              <p:cNvPr id="66" name="Form">
                <a:extLst>
                  <a:ext uri="{FF2B5EF4-FFF2-40B4-BE49-F238E27FC236}">
                    <a16:creationId xmlns:a16="http://schemas.microsoft.com/office/drawing/2014/main" id="{012575A0-6893-41B5-B10C-3E48F694182D}"/>
                  </a:ext>
                </a:extLst>
              </p:cNvPr>
              <p:cNvSpPr/>
              <p:nvPr/>
            </p:nvSpPr>
            <p:spPr>
              <a:xfrm>
                <a:off x="-1" y="7843"/>
                <a:ext cx="245749" cy="2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67" name="Gruppieren">
                <a:extLst>
                  <a:ext uri="{FF2B5EF4-FFF2-40B4-BE49-F238E27FC236}">
                    <a16:creationId xmlns:a16="http://schemas.microsoft.com/office/drawing/2014/main" id="{0762C797-2A8B-489C-BFC6-24E1F3E4550C}"/>
                  </a:ext>
                </a:extLst>
              </p:cNvPr>
              <p:cNvGrpSpPr/>
              <p:nvPr/>
            </p:nvGrpSpPr>
            <p:grpSpPr>
              <a:xfrm>
                <a:off x="311803" y="-1"/>
                <a:ext cx="39222" cy="39224"/>
                <a:chOff x="0" y="0"/>
                <a:chExt cx="39220" cy="39223"/>
              </a:xfrm>
            </p:grpSpPr>
            <p:sp>
              <p:nvSpPr>
                <p:cNvPr id="68" name="Form">
                  <a:extLst>
                    <a:ext uri="{FF2B5EF4-FFF2-40B4-BE49-F238E27FC236}">
                      <a16:creationId xmlns:a16="http://schemas.microsoft.com/office/drawing/2014/main" id="{BDB5C46E-1BDC-4C7E-881B-A83AEEDC8747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39222" cy="392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9" name="Form">
                  <a:extLst>
                    <a:ext uri="{FF2B5EF4-FFF2-40B4-BE49-F238E27FC236}">
                      <a16:creationId xmlns:a16="http://schemas.microsoft.com/office/drawing/2014/main" id="{B31B3E3B-D012-4795-9A69-AEDABF96832A}"/>
                    </a:ext>
                  </a:extLst>
                </p:cNvPr>
                <p:cNvSpPr/>
                <p:nvPr/>
              </p:nvSpPr>
              <p:spPr>
                <a:xfrm>
                  <a:off x="5900" y="5806"/>
                  <a:ext cx="28912" cy="28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0" name="Form">
                  <a:extLst>
                    <a:ext uri="{FF2B5EF4-FFF2-40B4-BE49-F238E27FC236}">
                      <a16:creationId xmlns:a16="http://schemas.microsoft.com/office/drawing/2014/main" id="{A38F8F4E-CC7B-43D8-BE14-F7AB4BBABA40}"/>
                    </a:ext>
                  </a:extLst>
                </p:cNvPr>
                <p:cNvSpPr/>
                <p:nvPr/>
              </p:nvSpPr>
              <p:spPr>
                <a:xfrm>
                  <a:off x="11623" y="11604"/>
                  <a:ext cx="22519" cy="22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sp>
        <p:nvSpPr>
          <p:cNvPr id="76" name="Tijdelijke aanduiding voor tekst 7">
            <a:extLst>
              <a:ext uri="{FF2B5EF4-FFF2-40B4-BE49-F238E27FC236}">
                <a16:creationId xmlns:a16="http://schemas.microsoft.com/office/drawing/2014/main" id="{FD229F2F-BA0D-4B2E-9758-2073A30AF9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77" name="Tijdelijke aanduiding voor tekst 18">
            <a:extLst>
              <a:ext uri="{FF2B5EF4-FFF2-40B4-BE49-F238E27FC236}">
                <a16:creationId xmlns:a16="http://schemas.microsoft.com/office/drawing/2014/main" id="{A01E3438-ECA4-4EF6-AE5A-2FAD186946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78" name="Tijdelijke aanduiding voor afbeelding 7">
            <a:extLst>
              <a:ext uri="{FF2B5EF4-FFF2-40B4-BE49-F238E27FC236}">
                <a16:creationId xmlns:a16="http://schemas.microsoft.com/office/drawing/2014/main" id="{4ABB8203-ECDB-42EB-85FE-0B31B401BD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79" name="Tijdelijke aanduiding voor afbeelding 7">
            <a:extLst>
              <a:ext uri="{FF2B5EF4-FFF2-40B4-BE49-F238E27FC236}">
                <a16:creationId xmlns:a16="http://schemas.microsoft.com/office/drawing/2014/main" id="{99148F4B-D705-43AE-96D8-1949222134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0" name="Tijdelijke aanduiding voor afbeelding 7">
            <a:extLst>
              <a:ext uri="{FF2B5EF4-FFF2-40B4-BE49-F238E27FC236}">
                <a16:creationId xmlns:a16="http://schemas.microsoft.com/office/drawing/2014/main" id="{4706D187-9156-4EE2-AFA6-85E8A6BCB81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4389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wcase 1: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21" name="Gruppieren">
            <a:extLst>
              <a:ext uri="{FF2B5EF4-FFF2-40B4-BE49-F238E27FC236}">
                <a16:creationId xmlns:a16="http://schemas.microsoft.com/office/drawing/2014/main" id="{3ABF7437-842C-4D50-AAD3-9CEC4D4E3A00}"/>
              </a:ext>
            </a:extLst>
          </p:cNvPr>
          <p:cNvGrpSpPr/>
          <p:nvPr userDrawn="1"/>
        </p:nvGrpSpPr>
        <p:grpSpPr>
          <a:xfrm>
            <a:off x="6413496" y="1758802"/>
            <a:ext cx="1888430" cy="3810003"/>
            <a:chOff x="-1" y="0"/>
            <a:chExt cx="1888428" cy="3810002"/>
          </a:xfrm>
        </p:grpSpPr>
        <p:grpSp>
          <p:nvGrpSpPr>
            <p:cNvPr id="22" name="Gruppieren">
              <a:extLst>
                <a:ext uri="{FF2B5EF4-FFF2-40B4-BE49-F238E27FC236}">
                  <a16:creationId xmlns:a16="http://schemas.microsoft.com/office/drawing/2014/main" id="{12788A31-E0E1-45B6-903D-59A0A281C1C4}"/>
                </a:ext>
              </a:extLst>
            </p:cNvPr>
            <p:cNvGrpSpPr/>
            <p:nvPr/>
          </p:nvGrpSpPr>
          <p:grpSpPr>
            <a:xfrm>
              <a:off x="-2" y="493641"/>
              <a:ext cx="55475" cy="916607"/>
              <a:chOff x="-1" y="0"/>
              <a:chExt cx="55474" cy="916606"/>
            </a:xfrm>
          </p:grpSpPr>
          <p:sp>
            <p:nvSpPr>
              <p:cNvPr id="30" name="Form">
                <a:extLst>
                  <a:ext uri="{FF2B5EF4-FFF2-40B4-BE49-F238E27FC236}">
                    <a16:creationId xmlns:a16="http://schemas.microsoft.com/office/drawing/2014/main" id="{9132368C-16D9-45F5-B150-5E422A6203C9}"/>
                  </a:ext>
                </a:extLst>
              </p:cNvPr>
              <p:cNvSpPr/>
              <p:nvPr/>
            </p:nvSpPr>
            <p:spPr>
              <a:xfrm>
                <a:off x="-2" y="0"/>
                <a:ext cx="46141" cy="141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1" name="Form">
                <a:extLst>
                  <a:ext uri="{FF2B5EF4-FFF2-40B4-BE49-F238E27FC236}">
                    <a16:creationId xmlns:a16="http://schemas.microsoft.com/office/drawing/2014/main" id="{C36CE312-40EB-4FDF-A8A5-57FD949A70CD}"/>
                  </a:ext>
                </a:extLst>
              </p:cNvPr>
              <p:cNvSpPr/>
              <p:nvPr/>
            </p:nvSpPr>
            <p:spPr>
              <a:xfrm>
                <a:off x="-1" y="315045"/>
                <a:ext cx="55475" cy="267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" name="Form">
                <a:extLst>
                  <a:ext uri="{FF2B5EF4-FFF2-40B4-BE49-F238E27FC236}">
                    <a16:creationId xmlns:a16="http://schemas.microsoft.com/office/drawing/2014/main" id="{23637D10-61D2-40D8-A360-F8A7218A82B7}"/>
                  </a:ext>
                </a:extLst>
              </p:cNvPr>
              <p:cNvSpPr/>
              <p:nvPr/>
            </p:nvSpPr>
            <p:spPr>
              <a:xfrm>
                <a:off x="-2" y="655761"/>
                <a:ext cx="46141" cy="260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7125712D-1BD3-4C38-A556-C0B050097BEB}"/>
                </a:ext>
              </a:extLst>
            </p:cNvPr>
            <p:cNvSpPr/>
            <p:nvPr/>
          </p:nvSpPr>
          <p:spPr>
            <a:xfrm>
              <a:off x="1849289" y="863111"/>
              <a:ext cx="39138" cy="463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4" name="Gruppieren">
              <a:extLst>
                <a:ext uri="{FF2B5EF4-FFF2-40B4-BE49-F238E27FC236}">
                  <a16:creationId xmlns:a16="http://schemas.microsoft.com/office/drawing/2014/main" id="{2B92A19E-F278-48E1-9653-7A15C6E46952}"/>
                </a:ext>
              </a:extLst>
            </p:cNvPr>
            <p:cNvGrpSpPr/>
            <p:nvPr/>
          </p:nvGrpSpPr>
          <p:grpSpPr>
            <a:xfrm>
              <a:off x="13253" y="0"/>
              <a:ext cx="1860652" cy="3810003"/>
              <a:chOff x="0" y="0"/>
              <a:chExt cx="1860651" cy="3810002"/>
            </a:xfrm>
          </p:grpSpPr>
          <p:sp>
            <p:nvSpPr>
              <p:cNvPr id="25" name="Abgerundetes Rechteck">
                <a:extLst>
                  <a:ext uri="{FF2B5EF4-FFF2-40B4-BE49-F238E27FC236}">
                    <a16:creationId xmlns:a16="http://schemas.microsoft.com/office/drawing/2014/main" id="{8AEE6220-8946-4983-8569-A5286FFA6326}"/>
                  </a:ext>
                </a:extLst>
              </p:cNvPr>
              <p:cNvSpPr/>
              <p:nvPr/>
            </p:nvSpPr>
            <p:spPr>
              <a:xfrm>
                <a:off x="0" y="0"/>
                <a:ext cx="1860652" cy="3810003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Abgerundetes Rechteck">
                <a:extLst>
                  <a:ext uri="{FF2B5EF4-FFF2-40B4-BE49-F238E27FC236}">
                    <a16:creationId xmlns:a16="http://schemas.microsoft.com/office/drawing/2014/main" id="{D6580ECF-01EE-448C-A49A-69415EF3314B}"/>
                  </a:ext>
                </a:extLst>
              </p:cNvPr>
              <p:cNvSpPr/>
              <p:nvPr/>
            </p:nvSpPr>
            <p:spPr>
              <a:xfrm>
                <a:off x="31120" y="13597"/>
                <a:ext cx="1798412" cy="3782807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" name="Abgerundetes Rechteck">
                <a:extLst>
                  <a:ext uri="{FF2B5EF4-FFF2-40B4-BE49-F238E27FC236}">
                    <a16:creationId xmlns:a16="http://schemas.microsoft.com/office/drawing/2014/main" id="{96EA22EF-B81A-4188-A2A7-4F45F9A22FF8}"/>
                  </a:ext>
                </a:extLst>
              </p:cNvPr>
              <p:cNvSpPr/>
              <p:nvPr/>
            </p:nvSpPr>
            <p:spPr>
              <a:xfrm>
                <a:off x="14350" y="30367"/>
                <a:ext cx="1831951" cy="3749268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Abgerundetes Rechteck">
                <a:extLst>
                  <a:ext uri="{FF2B5EF4-FFF2-40B4-BE49-F238E27FC236}">
                    <a16:creationId xmlns:a16="http://schemas.microsoft.com/office/drawing/2014/main" id="{0EBFE06E-2C42-401D-9087-1417C4D6667A}"/>
                  </a:ext>
                </a:extLst>
              </p:cNvPr>
              <p:cNvSpPr/>
              <p:nvPr/>
            </p:nvSpPr>
            <p:spPr>
              <a:xfrm>
                <a:off x="33914" y="52275"/>
                <a:ext cx="1792823" cy="3705452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Abgerundetes Rechteck">
                <a:extLst>
                  <a:ext uri="{FF2B5EF4-FFF2-40B4-BE49-F238E27FC236}">
                    <a16:creationId xmlns:a16="http://schemas.microsoft.com/office/drawing/2014/main" id="{73899D5C-5C56-4F48-9BEB-CF9BC83ECB3B}"/>
                  </a:ext>
                </a:extLst>
              </p:cNvPr>
              <p:cNvSpPr/>
              <p:nvPr/>
            </p:nvSpPr>
            <p:spPr>
              <a:xfrm>
                <a:off x="60186" y="39699"/>
                <a:ext cx="1740279" cy="3736841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33" name="Gruppieren">
            <a:extLst>
              <a:ext uri="{FF2B5EF4-FFF2-40B4-BE49-F238E27FC236}">
                <a16:creationId xmlns:a16="http://schemas.microsoft.com/office/drawing/2014/main" id="{03C74E31-1978-41EB-BC60-2D1A99C9ED40}"/>
              </a:ext>
            </a:extLst>
          </p:cNvPr>
          <p:cNvGrpSpPr/>
          <p:nvPr userDrawn="1"/>
        </p:nvGrpSpPr>
        <p:grpSpPr>
          <a:xfrm>
            <a:off x="8864597" y="1758802"/>
            <a:ext cx="1888429" cy="3810003"/>
            <a:chOff x="-2" y="0"/>
            <a:chExt cx="1888428" cy="3810002"/>
          </a:xfrm>
        </p:grpSpPr>
        <p:grpSp>
          <p:nvGrpSpPr>
            <p:cNvPr id="34" name="Gruppieren">
              <a:extLst>
                <a:ext uri="{FF2B5EF4-FFF2-40B4-BE49-F238E27FC236}">
                  <a16:creationId xmlns:a16="http://schemas.microsoft.com/office/drawing/2014/main" id="{791BE029-E3C0-4A26-9F78-9E458D26F3ED}"/>
                </a:ext>
              </a:extLst>
            </p:cNvPr>
            <p:cNvGrpSpPr/>
            <p:nvPr/>
          </p:nvGrpSpPr>
          <p:grpSpPr>
            <a:xfrm>
              <a:off x="-3" y="493641"/>
              <a:ext cx="55476" cy="916607"/>
              <a:chOff x="-1" y="0"/>
              <a:chExt cx="55474" cy="916606"/>
            </a:xfrm>
          </p:grpSpPr>
          <p:sp>
            <p:nvSpPr>
              <p:cNvPr id="42" name="Form">
                <a:extLst>
                  <a:ext uri="{FF2B5EF4-FFF2-40B4-BE49-F238E27FC236}">
                    <a16:creationId xmlns:a16="http://schemas.microsoft.com/office/drawing/2014/main" id="{59E4E91A-A554-4743-AD38-E5300B2A3E17}"/>
                  </a:ext>
                </a:extLst>
              </p:cNvPr>
              <p:cNvSpPr/>
              <p:nvPr/>
            </p:nvSpPr>
            <p:spPr>
              <a:xfrm>
                <a:off x="-1" y="0"/>
                <a:ext cx="46140" cy="141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3" name="Form">
                <a:extLst>
                  <a:ext uri="{FF2B5EF4-FFF2-40B4-BE49-F238E27FC236}">
                    <a16:creationId xmlns:a16="http://schemas.microsoft.com/office/drawing/2014/main" id="{10769C59-A8FA-488A-BBD8-97B92ADF0C0E}"/>
                  </a:ext>
                </a:extLst>
              </p:cNvPr>
              <p:cNvSpPr/>
              <p:nvPr/>
            </p:nvSpPr>
            <p:spPr>
              <a:xfrm>
                <a:off x="-1" y="315045"/>
                <a:ext cx="55475" cy="267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4" name="Form">
                <a:extLst>
                  <a:ext uri="{FF2B5EF4-FFF2-40B4-BE49-F238E27FC236}">
                    <a16:creationId xmlns:a16="http://schemas.microsoft.com/office/drawing/2014/main" id="{37175419-DEED-4489-B4C6-E11728127261}"/>
                  </a:ext>
                </a:extLst>
              </p:cNvPr>
              <p:cNvSpPr/>
              <p:nvPr/>
            </p:nvSpPr>
            <p:spPr>
              <a:xfrm>
                <a:off x="-1" y="655761"/>
                <a:ext cx="46140" cy="260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35" name="Form">
              <a:extLst>
                <a:ext uri="{FF2B5EF4-FFF2-40B4-BE49-F238E27FC236}">
                  <a16:creationId xmlns:a16="http://schemas.microsoft.com/office/drawing/2014/main" id="{F290D8B3-6F97-45CE-AB4F-E4DA17EBC987}"/>
                </a:ext>
              </a:extLst>
            </p:cNvPr>
            <p:cNvSpPr/>
            <p:nvPr/>
          </p:nvSpPr>
          <p:spPr>
            <a:xfrm>
              <a:off x="1849289" y="863111"/>
              <a:ext cx="39138" cy="463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36" name="Gruppieren">
              <a:extLst>
                <a:ext uri="{FF2B5EF4-FFF2-40B4-BE49-F238E27FC236}">
                  <a16:creationId xmlns:a16="http://schemas.microsoft.com/office/drawing/2014/main" id="{EEF79FD9-F620-4640-B25B-C76BFCFD45CA}"/>
                </a:ext>
              </a:extLst>
            </p:cNvPr>
            <p:cNvGrpSpPr/>
            <p:nvPr/>
          </p:nvGrpSpPr>
          <p:grpSpPr>
            <a:xfrm>
              <a:off x="13253" y="0"/>
              <a:ext cx="1860652" cy="3810003"/>
              <a:chOff x="0" y="0"/>
              <a:chExt cx="1860650" cy="3810002"/>
            </a:xfrm>
          </p:grpSpPr>
          <p:sp>
            <p:nvSpPr>
              <p:cNvPr id="37" name="Abgerundetes Rechteck">
                <a:extLst>
                  <a:ext uri="{FF2B5EF4-FFF2-40B4-BE49-F238E27FC236}">
                    <a16:creationId xmlns:a16="http://schemas.microsoft.com/office/drawing/2014/main" id="{C1E166FA-A79A-4843-8576-1C66DC5E90E7}"/>
                  </a:ext>
                </a:extLst>
              </p:cNvPr>
              <p:cNvSpPr/>
              <p:nvPr/>
            </p:nvSpPr>
            <p:spPr>
              <a:xfrm>
                <a:off x="0" y="0"/>
                <a:ext cx="1860651" cy="3810003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8" name="Abgerundetes Rechteck">
                <a:extLst>
                  <a:ext uri="{FF2B5EF4-FFF2-40B4-BE49-F238E27FC236}">
                    <a16:creationId xmlns:a16="http://schemas.microsoft.com/office/drawing/2014/main" id="{5D729300-27D0-41D2-8448-E8192BA87B06}"/>
                  </a:ext>
                </a:extLst>
              </p:cNvPr>
              <p:cNvSpPr/>
              <p:nvPr/>
            </p:nvSpPr>
            <p:spPr>
              <a:xfrm>
                <a:off x="31120" y="13597"/>
                <a:ext cx="1798411" cy="3782807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" name="Abgerundetes Rechteck">
                <a:extLst>
                  <a:ext uri="{FF2B5EF4-FFF2-40B4-BE49-F238E27FC236}">
                    <a16:creationId xmlns:a16="http://schemas.microsoft.com/office/drawing/2014/main" id="{7B98D497-E5A5-4BB8-BF5A-7584E4AB25C4}"/>
                  </a:ext>
                </a:extLst>
              </p:cNvPr>
              <p:cNvSpPr/>
              <p:nvPr/>
            </p:nvSpPr>
            <p:spPr>
              <a:xfrm>
                <a:off x="14351" y="30367"/>
                <a:ext cx="1831949" cy="3749268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0" name="Abgerundetes Rechteck">
                <a:extLst>
                  <a:ext uri="{FF2B5EF4-FFF2-40B4-BE49-F238E27FC236}">
                    <a16:creationId xmlns:a16="http://schemas.microsoft.com/office/drawing/2014/main" id="{6DDDE8B0-4BB2-4B9C-A281-AB49C41FDFEF}"/>
                  </a:ext>
                </a:extLst>
              </p:cNvPr>
              <p:cNvSpPr/>
              <p:nvPr/>
            </p:nvSpPr>
            <p:spPr>
              <a:xfrm>
                <a:off x="33914" y="52275"/>
                <a:ext cx="1792822" cy="3705452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" name="Abgerundetes Rechteck">
                <a:extLst>
                  <a:ext uri="{FF2B5EF4-FFF2-40B4-BE49-F238E27FC236}">
                    <a16:creationId xmlns:a16="http://schemas.microsoft.com/office/drawing/2014/main" id="{EC241B9E-1073-40F2-B57F-9895331058A3}"/>
                  </a:ext>
                </a:extLst>
              </p:cNvPr>
              <p:cNvSpPr/>
              <p:nvPr/>
            </p:nvSpPr>
            <p:spPr>
              <a:xfrm>
                <a:off x="60186" y="39699"/>
                <a:ext cx="1740278" cy="3736841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45" name="Bildplatzhalter 1" descr="Bildplatzhalter 1">
            <a:extLst>
              <a:ext uri="{FF2B5EF4-FFF2-40B4-BE49-F238E27FC236}">
                <a16:creationId xmlns:a16="http://schemas.microsoft.com/office/drawing/2014/main" id="{B6E9FA43-0DC0-4E34-80CD-B745F1B8C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6506980" y="1841164"/>
            <a:ext cx="1706069" cy="364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8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8" y="21600"/>
                </a:cubicBezTo>
                <a:lnTo>
                  <a:pt x="19002" y="21600"/>
                </a:lnTo>
                <a:cubicBezTo>
                  <a:pt x="20436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36" y="0"/>
                  <a:pt x="19002" y="0"/>
                </a:cubicBezTo>
                <a:lnTo>
                  <a:pt x="2598" y="0"/>
                </a:lnTo>
                <a:close/>
              </a:path>
            </a:pathLst>
          </a:custGeom>
        </p:spPr>
      </p:pic>
      <p:pic>
        <p:nvPicPr>
          <p:cNvPr id="46" name="Bildplatzhalter 2" descr="Bildplatzhalter 2">
            <a:extLst>
              <a:ext uri="{FF2B5EF4-FFF2-40B4-BE49-F238E27FC236}">
                <a16:creationId xmlns:a16="http://schemas.microsoft.com/office/drawing/2014/main" id="{09A7BCAF-5831-4E3C-B0A3-FBBE81A5A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8958080" y="1841164"/>
            <a:ext cx="1706069" cy="364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8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8" y="21600"/>
                </a:cubicBezTo>
                <a:lnTo>
                  <a:pt x="19002" y="21600"/>
                </a:lnTo>
                <a:cubicBezTo>
                  <a:pt x="20436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36" y="0"/>
                  <a:pt x="19002" y="0"/>
                </a:cubicBezTo>
                <a:lnTo>
                  <a:pt x="2598" y="0"/>
                </a:lnTo>
                <a:close/>
              </a:path>
            </a:pathLst>
          </a:custGeom>
        </p:spPr>
      </p:pic>
      <p:sp>
        <p:nvSpPr>
          <p:cNvPr id="48" name="Tijdelijke aanduiding voor afbeelding 47">
            <a:extLst>
              <a:ext uri="{FF2B5EF4-FFF2-40B4-BE49-F238E27FC236}">
                <a16:creationId xmlns:a16="http://schemas.microsoft.com/office/drawing/2014/main" id="{F71C50FE-33A3-43C1-B2AC-C3AFC034FF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4463" y="1841500"/>
            <a:ext cx="1716087" cy="36369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49" name="Tijdelijke aanduiding voor afbeelding 47">
            <a:extLst>
              <a:ext uri="{FF2B5EF4-FFF2-40B4-BE49-F238E27FC236}">
                <a16:creationId xmlns:a16="http://schemas.microsoft.com/office/drawing/2014/main" id="{DE4749C2-D0D0-4C94-B6F8-984D62C0F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5157" y="1834089"/>
            <a:ext cx="1716087" cy="36369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50" name="Gruppieren">
            <a:extLst>
              <a:ext uri="{FF2B5EF4-FFF2-40B4-BE49-F238E27FC236}">
                <a16:creationId xmlns:a16="http://schemas.microsoft.com/office/drawing/2014/main" id="{4E3E58A1-053C-4BD8-B1F2-4F90ECB94871}"/>
              </a:ext>
            </a:extLst>
          </p:cNvPr>
          <p:cNvGrpSpPr/>
          <p:nvPr userDrawn="1"/>
        </p:nvGrpSpPr>
        <p:grpSpPr>
          <a:xfrm>
            <a:off x="6861631" y="1807266"/>
            <a:ext cx="996084" cy="162224"/>
            <a:chOff x="-2" y="0"/>
            <a:chExt cx="996083" cy="162223"/>
          </a:xfrm>
        </p:grpSpPr>
        <p:grpSp>
          <p:nvGrpSpPr>
            <p:cNvPr id="51" name="Gruppieren">
              <a:extLst>
                <a:ext uri="{FF2B5EF4-FFF2-40B4-BE49-F238E27FC236}">
                  <a16:creationId xmlns:a16="http://schemas.microsoft.com/office/drawing/2014/main" id="{F5E6E926-3599-4D39-8EFA-D43197D342FA}"/>
                </a:ext>
              </a:extLst>
            </p:cNvPr>
            <p:cNvGrpSpPr/>
            <p:nvPr/>
          </p:nvGrpSpPr>
          <p:grpSpPr>
            <a:xfrm>
              <a:off x="-3" y="-1"/>
              <a:ext cx="996085" cy="162225"/>
              <a:chOff x="-1" y="0"/>
              <a:chExt cx="996083" cy="162223"/>
            </a:xfrm>
          </p:grpSpPr>
          <p:grpSp>
            <p:nvGrpSpPr>
              <p:cNvPr id="58" name="Gruppieren">
                <a:extLst>
                  <a:ext uri="{FF2B5EF4-FFF2-40B4-BE49-F238E27FC236}">
                    <a16:creationId xmlns:a16="http://schemas.microsoft.com/office/drawing/2014/main" id="{1285DD1F-3B23-4A64-9E5B-BC11FB3407E2}"/>
                  </a:ext>
                </a:extLst>
              </p:cNvPr>
              <p:cNvGrpSpPr/>
              <p:nvPr/>
            </p:nvGrpSpPr>
            <p:grpSpPr>
              <a:xfrm>
                <a:off x="-2" y="33133"/>
                <a:ext cx="996085" cy="129091"/>
                <a:chOff x="0" y="0"/>
                <a:chExt cx="996083" cy="129089"/>
              </a:xfrm>
            </p:grpSpPr>
            <p:sp>
              <p:nvSpPr>
                <p:cNvPr id="60" name="Form">
                  <a:extLst>
                    <a:ext uri="{FF2B5EF4-FFF2-40B4-BE49-F238E27FC236}">
                      <a16:creationId xmlns:a16="http://schemas.microsoft.com/office/drawing/2014/main" id="{6146B0CA-15AE-480F-979D-EA6D84D1E4BA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41812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1" name="Form">
                  <a:extLst>
                    <a:ext uri="{FF2B5EF4-FFF2-40B4-BE49-F238E27FC236}">
                      <a16:creationId xmlns:a16="http://schemas.microsoft.com/office/drawing/2014/main" id="{46F0B4DA-F641-4BE4-871F-AFB87C3A3D16}"/>
                    </a:ext>
                  </a:extLst>
                </p:cNvPr>
                <p:cNvSpPr/>
                <p:nvPr/>
              </p:nvSpPr>
              <p:spPr>
                <a:xfrm>
                  <a:off x="38535" y="0"/>
                  <a:ext cx="919012" cy="1290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62" name="Form">
                  <a:extLst>
                    <a:ext uri="{FF2B5EF4-FFF2-40B4-BE49-F238E27FC236}">
                      <a16:creationId xmlns:a16="http://schemas.microsoft.com/office/drawing/2014/main" id="{5DA53F36-2510-4C8E-90A4-005AA62A608A}"/>
                    </a:ext>
                  </a:extLst>
                </p:cNvPr>
                <p:cNvSpPr/>
                <p:nvPr/>
              </p:nvSpPr>
              <p:spPr>
                <a:xfrm flipH="1">
                  <a:off x="954271" y="0"/>
                  <a:ext cx="41813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59" name="Rechteck">
                <a:extLst>
                  <a:ext uri="{FF2B5EF4-FFF2-40B4-BE49-F238E27FC236}">
                    <a16:creationId xmlns:a16="http://schemas.microsoft.com/office/drawing/2014/main" id="{17341489-FCE3-42ED-86D0-26453D297C51}"/>
                  </a:ext>
                </a:extLst>
              </p:cNvPr>
              <p:cNvSpPr/>
              <p:nvPr/>
            </p:nvSpPr>
            <p:spPr>
              <a:xfrm>
                <a:off x="1689" y="-1"/>
                <a:ext cx="992703" cy="33135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52" name="Gruppieren">
              <a:extLst>
                <a:ext uri="{FF2B5EF4-FFF2-40B4-BE49-F238E27FC236}">
                  <a16:creationId xmlns:a16="http://schemas.microsoft.com/office/drawing/2014/main" id="{F63862C4-1B5B-49A6-A72E-EBDE4898C12C}"/>
                </a:ext>
              </a:extLst>
            </p:cNvPr>
            <p:cNvGrpSpPr/>
            <p:nvPr/>
          </p:nvGrpSpPr>
          <p:grpSpPr>
            <a:xfrm>
              <a:off x="322527" y="57576"/>
              <a:ext cx="351027" cy="39224"/>
              <a:chOff x="0" y="0"/>
              <a:chExt cx="351025" cy="39223"/>
            </a:xfrm>
          </p:grpSpPr>
          <p:sp>
            <p:nvSpPr>
              <p:cNvPr id="53" name="Form">
                <a:extLst>
                  <a:ext uri="{FF2B5EF4-FFF2-40B4-BE49-F238E27FC236}">
                    <a16:creationId xmlns:a16="http://schemas.microsoft.com/office/drawing/2014/main" id="{3C904F8F-EED4-4ECD-81E5-F9BF3C25CB3C}"/>
                  </a:ext>
                </a:extLst>
              </p:cNvPr>
              <p:cNvSpPr/>
              <p:nvPr/>
            </p:nvSpPr>
            <p:spPr>
              <a:xfrm>
                <a:off x="-1" y="7843"/>
                <a:ext cx="245749" cy="2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54" name="Gruppieren">
                <a:extLst>
                  <a:ext uri="{FF2B5EF4-FFF2-40B4-BE49-F238E27FC236}">
                    <a16:creationId xmlns:a16="http://schemas.microsoft.com/office/drawing/2014/main" id="{B2BF7A92-03FC-4CB0-BD7C-1C7BDEF7795C}"/>
                  </a:ext>
                </a:extLst>
              </p:cNvPr>
              <p:cNvGrpSpPr/>
              <p:nvPr/>
            </p:nvGrpSpPr>
            <p:grpSpPr>
              <a:xfrm>
                <a:off x="311803" y="-1"/>
                <a:ext cx="39222" cy="39224"/>
                <a:chOff x="0" y="0"/>
                <a:chExt cx="39220" cy="39223"/>
              </a:xfrm>
            </p:grpSpPr>
            <p:sp>
              <p:nvSpPr>
                <p:cNvPr id="55" name="Form">
                  <a:extLst>
                    <a:ext uri="{FF2B5EF4-FFF2-40B4-BE49-F238E27FC236}">
                      <a16:creationId xmlns:a16="http://schemas.microsoft.com/office/drawing/2014/main" id="{463A3CE7-B0A5-41BA-B7E6-2E7CF54BAFCD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39222" cy="392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56" name="Form">
                  <a:extLst>
                    <a:ext uri="{FF2B5EF4-FFF2-40B4-BE49-F238E27FC236}">
                      <a16:creationId xmlns:a16="http://schemas.microsoft.com/office/drawing/2014/main" id="{FBDD6912-51CA-4C35-A186-0CFE37C94C12}"/>
                    </a:ext>
                  </a:extLst>
                </p:cNvPr>
                <p:cNvSpPr/>
                <p:nvPr/>
              </p:nvSpPr>
              <p:spPr>
                <a:xfrm>
                  <a:off x="5900" y="5806"/>
                  <a:ext cx="28912" cy="28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57" name="Form">
                  <a:extLst>
                    <a:ext uri="{FF2B5EF4-FFF2-40B4-BE49-F238E27FC236}">
                      <a16:creationId xmlns:a16="http://schemas.microsoft.com/office/drawing/2014/main" id="{8583D3FB-A941-491C-8E4C-C71E7BFECED4}"/>
                    </a:ext>
                  </a:extLst>
                </p:cNvPr>
                <p:cNvSpPr/>
                <p:nvPr/>
              </p:nvSpPr>
              <p:spPr>
                <a:xfrm>
                  <a:off x="11623" y="11604"/>
                  <a:ext cx="22519" cy="22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63" name="Gruppieren">
            <a:extLst>
              <a:ext uri="{FF2B5EF4-FFF2-40B4-BE49-F238E27FC236}">
                <a16:creationId xmlns:a16="http://schemas.microsoft.com/office/drawing/2014/main" id="{64AB5EA4-4A3F-4437-A29B-B7068FB52D8C}"/>
              </a:ext>
            </a:extLst>
          </p:cNvPr>
          <p:cNvGrpSpPr/>
          <p:nvPr userDrawn="1"/>
        </p:nvGrpSpPr>
        <p:grpSpPr>
          <a:xfrm>
            <a:off x="9312731" y="1807266"/>
            <a:ext cx="996084" cy="162224"/>
            <a:chOff x="-2" y="0"/>
            <a:chExt cx="996083" cy="162223"/>
          </a:xfrm>
        </p:grpSpPr>
        <p:grpSp>
          <p:nvGrpSpPr>
            <p:cNvPr id="64" name="Gruppieren">
              <a:extLst>
                <a:ext uri="{FF2B5EF4-FFF2-40B4-BE49-F238E27FC236}">
                  <a16:creationId xmlns:a16="http://schemas.microsoft.com/office/drawing/2014/main" id="{297CCC52-43EF-4B16-8366-05C739345CC1}"/>
                </a:ext>
              </a:extLst>
            </p:cNvPr>
            <p:cNvGrpSpPr/>
            <p:nvPr/>
          </p:nvGrpSpPr>
          <p:grpSpPr>
            <a:xfrm>
              <a:off x="-3" y="-1"/>
              <a:ext cx="996085" cy="162225"/>
              <a:chOff x="-1" y="0"/>
              <a:chExt cx="996083" cy="162223"/>
            </a:xfrm>
          </p:grpSpPr>
          <p:grpSp>
            <p:nvGrpSpPr>
              <p:cNvPr id="71" name="Gruppieren">
                <a:extLst>
                  <a:ext uri="{FF2B5EF4-FFF2-40B4-BE49-F238E27FC236}">
                    <a16:creationId xmlns:a16="http://schemas.microsoft.com/office/drawing/2014/main" id="{63F80D6F-CCBF-41A3-A56E-C43AA514997B}"/>
                  </a:ext>
                </a:extLst>
              </p:cNvPr>
              <p:cNvGrpSpPr/>
              <p:nvPr/>
            </p:nvGrpSpPr>
            <p:grpSpPr>
              <a:xfrm>
                <a:off x="-2" y="33133"/>
                <a:ext cx="996085" cy="129091"/>
                <a:chOff x="0" y="0"/>
                <a:chExt cx="996083" cy="129089"/>
              </a:xfrm>
            </p:grpSpPr>
            <p:sp>
              <p:nvSpPr>
                <p:cNvPr id="73" name="Form">
                  <a:extLst>
                    <a:ext uri="{FF2B5EF4-FFF2-40B4-BE49-F238E27FC236}">
                      <a16:creationId xmlns:a16="http://schemas.microsoft.com/office/drawing/2014/main" id="{B68FC39E-C95D-4BE8-ACAB-A902D9B8BB96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41812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74" name="Form">
                  <a:extLst>
                    <a:ext uri="{FF2B5EF4-FFF2-40B4-BE49-F238E27FC236}">
                      <a16:creationId xmlns:a16="http://schemas.microsoft.com/office/drawing/2014/main" id="{D7D5CD42-EF86-4E7A-B338-14BEADEB1486}"/>
                    </a:ext>
                  </a:extLst>
                </p:cNvPr>
                <p:cNvSpPr/>
                <p:nvPr/>
              </p:nvSpPr>
              <p:spPr>
                <a:xfrm>
                  <a:off x="38535" y="0"/>
                  <a:ext cx="919012" cy="1290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75" name="Form">
                  <a:extLst>
                    <a:ext uri="{FF2B5EF4-FFF2-40B4-BE49-F238E27FC236}">
                      <a16:creationId xmlns:a16="http://schemas.microsoft.com/office/drawing/2014/main" id="{9C2B68F9-50B7-4C81-962E-B6CF4A65C3BF}"/>
                    </a:ext>
                  </a:extLst>
                </p:cNvPr>
                <p:cNvSpPr/>
                <p:nvPr/>
              </p:nvSpPr>
              <p:spPr>
                <a:xfrm flipH="1">
                  <a:off x="954271" y="0"/>
                  <a:ext cx="41813" cy="41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72" name="Rechteck">
                <a:extLst>
                  <a:ext uri="{FF2B5EF4-FFF2-40B4-BE49-F238E27FC236}">
                    <a16:creationId xmlns:a16="http://schemas.microsoft.com/office/drawing/2014/main" id="{8D98B4A2-C1F7-47AA-915B-1D3981CD113B}"/>
                  </a:ext>
                </a:extLst>
              </p:cNvPr>
              <p:cNvSpPr/>
              <p:nvPr/>
            </p:nvSpPr>
            <p:spPr>
              <a:xfrm>
                <a:off x="1689" y="-1"/>
                <a:ext cx="992703" cy="33135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65" name="Gruppieren">
              <a:extLst>
                <a:ext uri="{FF2B5EF4-FFF2-40B4-BE49-F238E27FC236}">
                  <a16:creationId xmlns:a16="http://schemas.microsoft.com/office/drawing/2014/main" id="{C2E0EFC4-88D9-4079-A56E-83E504C1D182}"/>
                </a:ext>
              </a:extLst>
            </p:cNvPr>
            <p:cNvGrpSpPr/>
            <p:nvPr/>
          </p:nvGrpSpPr>
          <p:grpSpPr>
            <a:xfrm>
              <a:off x="322527" y="57576"/>
              <a:ext cx="351027" cy="39224"/>
              <a:chOff x="0" y="0"/>
              <a:chExt cx="351025" cy="39223"/>
            </a:xfrm>
          </p:grpSpPr>
          <p:sp>
            <p:nvSpPr>
              <p:cNvPr id="66" name="Form">
                <a:extLst>
                  <a:ext uri="{FF2B5EF4-FFF2-40B4-BE49-F238E27FC236}">
                    <a16:creationId xmlns:a16="http://schemas.microsoft.com/office/drawing/2014/main" id="{012575A0-6893-41B5-B10C-3E48F694182D}"/>
                  </a:ext>
                </a:extLst>
              </p:cNvPr>
              <p:cNvSpPr/>
              <p:nvPr/>
            </p:nvSpPr>
            <p:spPr>
              <a:xfrm>
                <a:off x="-1" y="7843"/>
                <a:ext cx="245749" cy="2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67" name="Gruppieren">
                <a:extLst>
                  <a:ext uri="{FF2B5EF4-FFF2-40B4-BE49-F238E27FC236}">
                    <a16:creationId xmlns:a16="http://schemas.microsoft.com/office/drawing/2014/main" id="{0762C797-2A8B-489C-BFC6-24E1F3E4550C}"/>
                  </a:ext>
                </a:extLst>
              </p:cNvPr>
              <p:cNvGrpSpPr/>
              <p:nvPr/>
            </p:nvGrpSpPr>
            <p:grpSpPr>
              <a:xfrm>
                <a:off x="311803" y="-1"/>
                <a:ext cx="39222" cy="39224"/>
                <a:chOff x="0" y="0"/>
                <a:chExt cx="39220" cy="39223"/>
              </a:xfrm>
            </p:grpSpPr>
            <p:sp>
              <p:nvSpPr>
                <p:cNvPr id="68" name="Form">
                  <a:extLst>
                    <a:ext uri="{FF2B5EF4-FFF2-40B4-BE49-F238E27FC236}">
                      <a16:creationId xmlns:a16="http://schemas.microsoft.com/office/drawing/2014/main" id="{BDB5C46E-1BDC-4C7E-881B-A83AEEDC8747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39222" cy="392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9" name="Form">
                  <a:extLst>
                    <a:ext uri="{FF2B5EF4-FFF2-40B4-BE49-F238E27FC236}">
                      <a16:creationId xmlns:a16="http://schemas.microsoft.com/office/drawing/2014/main" id="{B31B3E3B-D012-4795-9A69-AEDABF96832A}"/>
                    </a:ext>
                  </a:extLst>
                </p:cNvPr>
                <p:cNvSpPr/>
                <p:nvPr/>
              </p:nvSpPr>
              <p:spPr>
                <a:xfrm>
                  <a:off x="5900" y="5806"/>
                  <a:ext cx="28912" cy="28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0" name="Form">
                  <a:extLst>
                    <a:ext uri="{FF2B5EF4-FFF2-40B4-BE49-F238E27FC236}">
                      <a16:creationId xmlns:a16="http://schemas.microsoft.com/office/drawing/2014/main" id="{A38F8F4E-CC7B-43D8-BE14-F7AB4BBABA40}"/>
                    </a:ext>
                  </a:extLst>
                </p:cNvPr>
                <p:cNvSpPr/>
                <p:nvPr/>
              </p:nvSpPr>
              <p:spPr>
                <a:xfrm>
                  <a:off x="11623" y="11604"/>
                  <a:ext cx="22519" cy="22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sp>
        <p:nvSpPr>
          <p:cNvPr id="77" name="Tijdelijke aanduiding voor tekst 18">
            <a:extLst>
              <a:ext uri="{FF2B5EF4-FFF2-40B4-BE49-F238E27FC236}">
                <a16:creationId xmlns:a16="http://schemas.microsoft.com/office/drawing/2014/main" id="{A01E3438-ECA4-4EF6-AE5A-2FAD186946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78" name="Tijdelijke aanduiding voor afbeelding 7">
            <a:extLst>
              <a:ext uri="{FF2B5EF4-FFF2-40B4-BE49-F238E27FC236}">
                <a16:creationId xmlns:a16="http://schemas.microsoft.com/office/drawing/2014/main" id="{4ABB8203-ECDB-42EB-85FE-0B31B401BD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79" name="Tijdelijke aanduiding voor afbeelding 7">
            <a:extLst>
              <a:ext uri="{FF2B5EF4-FFF2-40B4-BE49-F238E27FC236}">
                <a16:creationId xmlns:a16="http://schemas.microsoft.com/office/drawing/2014/main" id="{99148F4B-D705-43AE-96D8-1949222134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0" name="Tijdelijke aanduiding voor afbeelding 7">
            <a:extLst>
              <a:ext uri="{FF2B5EF4-FFF2-40B4-BE49-F238E27FC236}">
                <a16:creationId xmlns:a16="http://schemas.microsoft.com/office/drawing/2014/main" id="{4706D187-9156-4EE2-AFA6-85E8A6BCB81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9002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2: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57A9E289-DC04-4842-BE80-41B2E7A80F3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76" name="Gruppieren">
            <a:extLst>
              <a:ext uri="{FF2B5EF4-FFF2-40B4-BE49-F238E27FC236}">
                <a16:creationId xmlns:a16="http://schemas.microsoft.com/office/drawing/2014/main" id="{30169D1F-5E77-4A87-A8FC-3F057BCE8229}"/>
              </a:ext>
            </a:extLst>
          </p:cNvPr>
          <p:cNvGrpSpPr/>
          <p:nvPr userDrawn="1"/>
        </p:nvGrpSpPr>
        <p:grpSpPr>
          <a:xfrm>
            <a:off x="6934175" y="1750004"/>
            <a:ext cx="6685616" cy="3880886"/>
            <a:chOff x="0" y="0"/>
            <a:chExt cx="6685615" cy="3880884"/>
          </a:xfrm>
        </p:grpSpPr>
        <p:sp>
          <p:nvSpPr>
            <p:cNvPr id="77" name="Form">
              <a:extLst>
                <a:ext uri="{FF2B5EF4-FFF2-40B4-BE49-F238E27FC236}">
                  <a16:creationId xmlns:a16="http://schemas.microsoft.com/office/drawing/2014/main" id="{B1D36F08-EC7A-4D9B-A81F-4231DC137A59}"/>
                </a:ext>
              </a:extLst>
            </p:cNvPr>
            <p:cNvSpPr/>
            <p:nvPr/>
          </p:nvSpPr>
          <p:spPr>
            <a:xfrm>
              <a:off x="602905" y="18747"/>
              <a:ext cx="5444241" cy="368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E888A077-7C8B-4186-830E-4D025D0C0708}"/>
                </a:ext>
              </a:extLst>
            </p:cNvPr>
            <p:cNvSpPr/>
            <p:nvPr/>
          </p:nvSpPr>
          <p:spPr>
            <a:xfrm>
              <a:off x="591655" y="-1"/>
              <a:ext cx="5466741" cy="371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9" name="Gruppieren">
              <a:extLst>
                <a:ext uri="{FF2B5EF4-FFF2-40B4-BE49-F238E27FC236}">
                  <a16:creationId xmlns:a16="http://schemas.microsoft.com/office/drawing/2014/main" id="{AE5B3B65-A430-4351-B186-4A19B391B0FA}"/>
                </a:ext>
              </a:extLst>
            </p:cNvPr>
            <p:cNvGrpSpPr/>
            <p:nvPr/>
          </p:nvGrpSpPr>
          <p:grpSpPr>
            <a:xfrm>
              <a:off x="-1" y="3620256"/>
              <a:ext cx="6685463" cy="228601"/>
              <a:chOff x="0" y="0"/>
              <a:chExt cx="6685461" cy="228600"/>
            </a:xfrm>
          </p:grpSpPr>
          <p:grpSp>
            <p:nvGrpSpPr>
              <p:cNvPr id="88" name="Rechteck">
                <a:extLst>
                  <a:ext uri="{FF2B5EF4-FFF2-40B4-BE49-F238E27FC236}">
                    <a16:creationId xmlns:a16="http://schemas.microsoft.com/office/drawing/2014/main" id="{0AF37437-D188-4415-AB87-76C127FBDFF6}"/>
                  </a:ext>
                </a:extLst>
              </p:cNvPr>
              <p:cNvGrpSpPr/>
              <p:nvPr/>
            </p:nvGrpSpPr>
            <p:grpSpPr>
              <a:xfrm>
                <a:off x="-1" y="0"/>
                <a:ext cx="3344586" cy="228601"/>
                <a:chOff x="0" y="0"/>
                <a:chExt cx="3344584" cy="228600"/>
              </a:xfrm>
            </p:grpSpPr>
            <p:sp>
              <p:nvSpPr>
                <p:cNvPr id="92" name="Rechthoek">
                  <a:extLst>
                    <a:ext uri="{FF2B5EF4-FFF2-40B4-BE49-F238E27FC236}">
                      <a16:creationId xmlns:a16="http://schemas.microsoft.com/office/drawing/2014/main" id="{9D500DA2-76BB-44A5-9F7A-0682FDE7FD70}"/>
                    </a:ext>
                  </a:extLst>
                </p:cNvPr>
                <p:cNvSpPr/>
                <p:nvPr/>
              </p:nvSpPr>
              <p:spPr>
                <a:xfrm>
                  <a:off x="-1" y="71013"/>
                  <a:ext cx="3344586" cy="8657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3" name="Tekst">
                  <a:extLst>
                    <a:ext uri="{FF2B5EF4-FFF2-40B4-BE49-F238E27FC236}">
                      <a16:creationId xmlns:a16="http://schemas.microsoft.com/office/drawing/2014/main" id="{961CDD4B-0189-4B3B-BE29-AE97140D5A24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3344586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  <p:grpSp>
            <p:nvGrpSpPr>
              <p:cNvPr id="89" name="Rechteck">
                <a:extLst>
                  <a:ext uri="{FF2B5EF4-FFF2-40B4-BE49-F238E27FC236}">
                    <a16:creationId xmlns:a16="http://schemas.microsoft.com/office/drawing/2014/main" id="{1F5881EB-2A3C-4402-AFFD-02FF04248C1A}"/>
                  </a:ext>
                </a:extLst>
              </p:cNvPr>
              <p:cNvGrpSpPr/>
              <p:nvPr/>
            </p:nvGrpSpPr>
            <p:grpSpPr>
              <a:xfrm>
                <a:off x="3340877" y="0"/>
                <a:ext cx="3344585" cy="228601"/>
                <a:chOff x="0" y="0"/>
                <a:chExt cx="3344584" cy="228600"/>
              </a:xfrm>
            </p:grpSpPr>
            <p:sp>
              <p:nvSpPr>
                <p:cNvPr id="90" name="Rechthoek">
                  <a:extLst>
                    <a:ext uri="{FF2B5EF4-FFF2-40B4-BE49-F238E27FC236}">
                      <a16:creationId xmlns:a16="http://schemas.microsoft.com/office/drawing/2014/main" id="{955B11C3-541A-42F1-8BB9-C7C914FA197C}"/>
                    </a:ext>
                  </a:extLst>
                </p:cNvPr>
                <p:cNvSpPr/>
                <p:nvPr/>
              </p:nvSpPr>
              <p:spPr>
                <a:xfrm>
                  <a:off x="-1" y="71013"/>
                  <a:ext cx="3344586" cy="8657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1" name="Tekst">
                  <a:extLst>
                    <a:ext uri="{FF2B5EF4-FFF2-40B4-BE49-F238E27FC236}">
                      <a16:creationId xmlns:a16="http://schemas.microsoft.com/office/drawing/2014/main" id="{A328F544-5802-404E-9593-777F35321564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3344586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</p:grp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FD9E2B88-33E3-491A-B695-68D71CD9D5A0}"/>
                </a:ext>
              </a:extLst>
            </p:cNvPr>
            <p:cNvSpPr/>
            <p:nvPr/>
          </p:nvSpPr>
          <p:spPr>
            <a:xfrm>
              <a:off x="2883486" y="3692373"/>
              <a:ext cx="908898" cy="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19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81" name="Form">
              <a:extLst>
                <a:ext uri="{FF2B5EF4-FFF2-40B4-BE49-F238E27FC236}">
                  <a16:creationId xmlns:a16="http://schemas.microsoft.com/office/drawing/2014/main" id="{E19C967D-5604-4246-AA30-DA02921C146C}"/>
                </a:ext>
              </a:extLst>
            </p:cNvPr>
            <p:cNvGrpSpPr/>
            <p:nvPr/>
          </p:nvGrpSpPr>
          <p:grpSpPr>
            <a:xfrm>
              <a:off x="2990" y="3711906"/>
              <a:ext cx="6682626" cy="168979"/>
              <a:chOff x="-1" y="0"/>
              <a:chExt cx="6682624" cy="168978"/>
            </a:xfrm>
          </p:grpSpPr>
          <p:sp>
            <p:nvSpPr>
              <p:cNvPr id="86" name="Vorm">
                <a:extLst>
                  <a:ext uri="{FF2B5EF4-FFF2-40B4-BE49-F238E27FC236}">
                    <a16:creationId xmlns:a16="http://schemas.microsoft.com/office/drawing/2014/main" id="{229932DE-F99B-4518-9A74-7BE242F34135}"/>
                  </a:ext>
                </a:extLst>
              </p:cNvPr>
              <p:cNvSpPr/>
              <p:nvPr/>
            </p:nvSpPr>
            <p:spPr>
              <a:xfrm>
                <a:off x="-2" y="63448"/>
                <a:ext cx="6682626" cy="42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20352" y="21600"/>
                    </a:moveTo>
                    <a:cubicBezTo>
                      <a:pt x="13789" y="21600"/>
                      <a:pt x="7801" y="21600"/>
                      <a:pt x="1239" y="21600"/>
                    </a:cubicBezTo>
                    <a:cubicBezTo>
                      <a:pt x="815" y="17280"/>
                      <a:pt x="193" y="5451"/>
                      <a:pt x="3" y="720"/>
                    </a:cubicBezTo>
                    <a:cubicBezTo>
                      <a:pt x="-1" y="720"/>
                      <a:pt x="-1" y="0"/>
                      <a:pt x="3" y="0"/>
                    </a:cubicBezTo>
                    <a:cubicBezTo>
                      <a:pt x="7200" y="0"/>
                      <a:pt x="14398" y="0"/>
                      <a:pt x="21596" y="0"/>
                    </a:cubicBezTo>
                    <a:cubicBezTo>
                      <a:pt x="21599" y="0"/>
                      <a:pt x="21599" y="411"/>
                      <a:pt x="21596" y="720"/>
                    </a:cubicBezTo>
                    <a:cubicBezTo>
                      <a:pt x="21510" y="4114"/>
                      <a:pt x="20891" y="19851"/>
                      <a:pt x="20352" y="21600"/>
                    </a:cubicBezTo>
                  </a:path>
                </a:pathLst>
              </a:custGeom>
              <a:gradFill flip="none" rotWithShape="1">
                <a:gsLst>
                  <a:gs pos="0">
                    <a:srgbClr val="3B4142"/>
                  </a:gs>
                  <a:gs pos="18807">
                    <a:srgbClr val="63686B"/>
                  </a:gs>
                  <a:gs pos="35319">
                    <a:srgbClr val="8B8F93"/>
                  </a:gs>
                  <a:gs pos="54082">
                    <a:srgbClr val="9A9DA2"/>
                  </a:gs>
                  <a:gs pos="83486">
                    <a:srgbClr val="A9ACB0"/>
                  </a:gs>
                  <a:gs pos="100000">
                    <a:srgbClr val="464847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" name="Tekst">
                <a:extLst>
                  <a:ext uri="{FF2B5EF4-FFF2-40B4-BE49-F238E27FC236}">
                    <a16:creationId xmlns:a16="http://schemas.microsoft.com/office/drawing/2014/main" id="{237F9E72-43FB-49AF-8785-359AB9BA8849}"/>
                  </a:ext>
                </a:extLst>
              </p:cNvPr>
              <p:cNvSpPr txBox="1"/>
              <p:nvPr/>
            </p:nvSpPr>
            <p:spPr>
              <a:xfrm>
                <a:off x="0" y="0"/>
                <a:ext cx="6682469" cy="1689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>
                <a:lvl1pPr marL="0" indent="0" defTabSz="224631">
                  <a:lnSpc>
                    <a:spcPct val="93000"/>
                  </a:lnSpc>
                  <a:buSzTx/>
                  <a:buNone/>
                  <a:defRPr sz="9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A7ECC955-52DC-44F4-9E67-E6162A88B9D0}"/>
                </a:ext>
              </a:extLst>
            </p:cNvPr>
            <p:cNvSpPr/>
            <p:nvPr/>
          </p:nvSpPr>
          <p:spPr>
            <a:xfrm>
              <a:off x="619779" y="37496"/>
              <a:ext cx="5409667" cy="3580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88EC042A-7282-4BC1-9188-85A7E6CC7FDD}"/>
                </a:ext>
              </a:extLst>
            </p:cNvPr>
            <p:cNvSpPr/>
            <p:nvPr/>
          </p:nvSpPr>
          <p:spPr>
            <a:xfrm>
              <a:off x="783243" y="266169"/>
              <a:ext cx="5081690" cy="320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BBD79262-F6A6-4657-83D6-A18B6CF3BE72}"/>
                </a:ext>
              </a:extLst>
            </p:cNvPr>
            <p:cNvSpPr/>
            <p:nvPr/>
          </p:nvSpPr>
          <p:spPr>
            <a:xfrm>
              <a:off x="3304614" y="130146"/>
              <a:ext cx="42698" cy="4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7BCB99FC-9B69-4B02-A61B-D59080EBB84A}"/>
                </a:ext>
              </a:extLst>
            </p:cNvPr>
            <p:cNvSpPr/>
            <p:nvPr/>
          </p:nvSpPr>
          <p:spPr>
            <a:xfrm>
              <a:off x="3304614" y="137386"/>
              <a:ext cx="33323" cy="3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4" name="Bildplatzhalter 2" descr="Bildplatzhalter 2">
            <a:extLst>
              <a:ext uri="{FF2B5EF4-FFF2-40B4-BE49-F238E27FC236}">
                <a16:creationId xmlns:a16="http://schemas.microsoft.com/office/drawing/2014/main" id="{CBEC76A7-89D2-4146-9C70-D4B7B5B2C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4670" y="2013636"/>
            <a:ext cx="5080691" cy="3204952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AD321E1-F6B4-48A5-ABAE-2C0457A6C2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5250" y="2012950"/>
            <a:ext cx="5080000" cy="32004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34" name="Tijdelijke aanduiding voor tekst 7">
            <a:extLst>
              <a:ext uri="{FF2B5EF4-FFF2-40B4-BE49-F238E27FC236}">
                <a16:creationId xmlns:a16="http://schemas.microsoft.com/office/drawing/2014/main" id="{EE039EC0-E6AF-4B3C-903F-483E65782C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3C314B55-1789-4BF6-BAB1-86CE0E1E9C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36" name="Tijdelijke aanduiding voor afbeelding 7">
            <a:extLst>
              <a:ext uri="{FF2B5EF4-FFF2-40B4-BE49-F238E27FC236}">
                <a16:creationId xmlns:a16="http://schemas.microsoft.com/office/drawing/2014/main" id="{B7A04BF6-23E2-4CC0-A928-E06A3009C0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7" name="Tijdelijke aanduiding voor afbeelding 7">
            <a:extLst>
              <a:ext uri="{FF2B5EF4-FFF2-40B4-BE49-F238E27FC236}">
                <a16:creationId xmlns:a16="http://schemas.microsoft.com/office/drawing/2014/main" id="{56F41C75-891D-468E-A7DC-701EDEBDF9F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8" name="Tijdelijke aanduiding voor afbeelding 7">
            <a:extLst>
              <a:ext uri="{FF2B5EF4-FFF2-40B4-BE49-F238E27FC236}">
                <a16:creationId xmlns:a16="http://schemas.microsoft.com/office/drawing/2014/main" id="{615553F4-0867-460F-8A87-412DB16072C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3547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wcase 2: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76" name="Gruppieren">
            <a:extLst>
              <a:ext uri="{FF2B5EF4-FFF2-40B4-BE49-F238E27FC236}">
                <a16:creationId xmlns:a16="http://schemas.microsoft.com/office/drawing/2014/main" id="{30169D1F-5E77-4A87-A8FC-3F057BCE8229}"/>
              </a:ext>
            </a:extLst>
          </p:cNvPr>
          <p:cNvGrpSpPr/>
          <p:nvPr userDrawn="1"/>
        </p:nvGrpSpPr>
        <p:grpSpPr>
          <a:xfrm>
            <a:off x="6934175" y="1750004"/>
            <a:ext cx="6685616" cy="3880886"/>
            <a:chOff x="0" y="0"/>
            <a:chExt cx="6685615" cy="3880884"/>
          </a:xfrm>
        </p:grpSpPr>
        <p:sp>
          <p:nvSpPr>
            <p:cNvPr id="77" name="Form">
              <a:extLst>
                <a:ext uri="{FF2B5EF4-FFF2-40B4-BE49-F238E27FC236}">
                  <a16:creationId xmlns:a16="http://schemas.microsoft.com/office/drawing/2014/main" id="{B1D36F08-EC7A-4D9B-A81F-4231DC137A59}"/>
                </a:ext>
              </a:extLst>
            </p:cNvPr>
            <p:cNvSpPr/>
            <p:nvPr/>
          </p:nvSpPr>
          <p:spPr>
            <a:xfrm>
              <a:off x="602905" y="18747"/>
              <a:ext cx="5444241" cy="368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77"/>
                  </a:moveTo>
                  <a:lnTo>
                    <a:pt x="0" y="869"/>
                  </a:lnTo>
                  <a:cubicBezTo>
                    <a:pt x="0" y="388"/>
                    <a:pt x="263" y="0"/>
                    <a:pt x="589" y="0"/>
                  </a:cubicBezTo>
                  <a:lnTo>
                    <a:pt x="21013" y="0"/>
                  </a:lnTo>
                  <a:cubicBezTo>
                    <a:pt x="21335" y="0"/>
                    <a:pt x="21600" y="388"/>
                    <a:pt x="21600" y="869"/>
                  </a:cubicBezTo>
                  <a:lnTo>
                    <a:pt x="21600" y="21077"/>
                  </a:lnTo>
                  <a:cubicBezTo>
                    <a:pt x="21600" y="21363"/>
                    <a:pt x="21441" y="21600"/>
                    <a:pt x="21247" y="21600"/>
                  </a:cubicBezTo>
                  <a:lnTo>
                    <a:pt x="354" y="21600"/>
                  </a:lnTo>
                  <a:cubicBezTo>
                    <a:pt x="157" y="21600"/>
                    <a:pt x="0" y="21371"/>
                    <a:pt x="0" y="21077"/>
                  </a:cubicBezTo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E888A077-7C8B-4186-830E-4D025D0C0708}"/>
                </a:ext>
              </a:extLst>
            </p:cNvPr>
            <p:cNvSpPr/>
            <p:nvPr/>
          </p:nvSpPr>
          <p:spPr>
            <a:xfrm>
              <a:off x="591655" y="-1"/>
              <a:ext cx="5466741" cy="371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2" y="21600"/>
                  </a:moveTo>
                  <a:lnTo>
                    <a:pt x="388" y="21600"/>
                  </a:lnTo>
                  <a:cubicBezTo>
                    <a:pt x="193" y="21600"/>
                    <a:pt x="0" y="21316"/>
                    <a:pt x="0" y="21030"/>
                  </a:cubicBezTo>
                  <a:lnTo>
                    <a:pt x="0" y="872"/>
                  </a:lnTo>
                  <a:cubicBezTo>
                    <a:pt x="0" y="390"/>
                    <a:pt x="299" y="0"/>
                    <a:pt x="627" y="0"/>
                  </a:cubicBezTo>
                  <a:lnTo>
                    <a:pt x="20972" y="0"/>
                  </a:lnTo>
                  <a:cubicBezTo>
                    <a:pt x="21299" y="0"/>
                    <a:pt x="21600" y="390"/>
                    <a:pt x="21600" y="872"/>
                  </a:cubicBezTo>
                  <a:lnTo>
                    <a:pt x="21600" y="21030"/>
                  </a:lnTo>
                  <a:cubicBezTo>
                    <a:pt x="21600" y="21316"/>
                    <a:pt x="21409" y="21600"/>
                    <a:pt x="21212" y="21600"/>
                  </a:cubicBezTo>
                  <a:close/>
                  <a:moveTo>
                    <a:pt x="405" y="21523"/>
                  </a:moveTo>
                  <a:lnTo>
                    <a:pt x="21193" y="21523"/>
                  </a:lnTo>
                  <a:cubicBezTo>
                    <a:pt x="21388" y="21523"/>
                    <a:pt x="21546" y="21289"/>
                    <a:pt x="21546" y="21005"/>
                  </a:cubicBezTo>
                  <a:lnTo>
                    <a:pt x="21546" y="975"/>
                  </a:lnTo>
                  <a:cubicBezTo>
                    <a:pt x="21546" y="509"/>
                    <a:pt x="21289" y="131"/>
                    <a:pt x="20972" y="131"/>
                  </a:cubicBezTo>
                  <a:lnTo>
                    <a:pt x="627" y="131"/>
                  </a:lnTo>
                  <a:cubicBezTo>
                    <a:pt x="311" y="131"/>
                    <a:pt x="54" y="509"/>
                    <a:pt x="54" y="975"/>
                  </a:cubicBezTo>
                  <a:lnTo>
                    <a:pt x="54" y="21005"/>
                  </a:lnTo>
                  <a:cubicBezTo>
                    <a:pt x="54" y="21289"/>
                    <a:pt x="212" y="21523"/>
                    <a:pt x="405" y="21523"/>
                  </a:cubicBezTo>
                  <a:close/>
                </a:path>
              </a:pathLst>
            </a:custGeom>
            <a:solidFill>
              <a:srgbClr val="696A6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9" name="Gruppieren">
              <a:extLst>
                <a:ext uri="{FF2B5EF4-FFF2-40B4-BE49-F238E27FC236}">
                  <a16:creationId xmlns:a16="http://schemas.microsoft.com/office/drawing/2014/main" id="{AE5B3B65-A430-4351-B186-4A19B391B0FA}"/>
                </a:ext>
              </a:extLst>
            </p:cNvPr>
            <p:cNvGrpSpPr/>
            <p:nvPr/>
          </p:nvGrpSpPr>
          <p:grpSpPr>
            <a:xfrm>
              <a:off x="-1" y="3620256"/>
              <a:ext cx="6685463" cy="228601"/>
              <a:chOff x="0" y="0"/>
              <a:chExt cx="6685461" cy="228600"/>
            </a:xfrm>
          </p:grpSpPr>
          <p:grpSp>
            <p:nvGrpSpPr>
              <p:cNvPr id="88" name="Rechteck">
                <a:extLst>
                  <a:ext uri="{FF2B5EF4-FFF2-40B4-BE49-F238E27FC236}">
                    <a16:creationId xmlns:a16="http://schemas.microsoft.com/office/drawing/2014/main" id="{0AF37437-D188-4415-AB87-76C127FBDFF6}"/>
                  </a:ext>
                </a:extLst>
              </p:cNvPr>
              <p:cNvGrpSpPr/>
              <p:nvPr/>
            </p:nvGrpSpPr>
            <p:grpSpPr>
              <a:xfrm>
                <a:off x="-1" y="0"/>
                <a:ext cx="3344586" cy="228601"/>
                <a:chOff x="0" y="0"/>
                <a:chExt cx="3344584" cy="228600"/>
              </a:xfrm>
            </p:grpSpPr>
            <p:sp>
              <p:nvSpPr>
                <p:cNvPr id="92" name="Rechthoek">
                  <a:extLst>
                    <a:ext uri="{FF2B5EF4-FFF2-40B4-BE49-F238E27FC236}">
                      <a16:creationId xmlns:a16="http://schemas.microsoft.com/office/drawing/2014/main" id="{9D500DA2-76BB-44A5-9F7A-0682FDE7FD70}"/>
                    </a:ext>
                  </a:extLst>
                </p:cNvPr>
                <p:cNvSpPr/>
                <p:nvPr/>
              </p:nvSpPr>
              <p:spPr>
                <a:xfrm>
                  <a:off x="-1" y="71013"/>
                  <a:ext cx="3344586" cy="8657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3" name="Tekst">
                  <a:extLst>
                    <a:ext uri="{FF2B5EF4-FFF2-40B4-BE49-F238E27FC236}">
                      <a16:creationId xmlns:a16="http://schemas.microsoft.com/office/drawing/2014/main" id="{961CDD4B-0189-4B3B-BE29-AE97140D5A24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3344586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  <p:grpSp>
            <p:nvGrpSpPr>
              <p:cNvPr id="89" name="Rechteck">
                <a:extLst>
                  <a:ext uri="{FF2B5EF4-FFF2-40B4-BE49-F238E27FC236}">
                    <a16:creationId xmlns:a16="http://schemas.microsoft.com/office/drawing/2014/main" id="{1F5881EB-2A3C-4402-AFFD-02FF04248C1A}"/>
                  </a:ext>
                </a:extLst>
              </p:cNvPr>
              <p:cNvGrpSpPr/>
              <p:nvPr/>
            </p:nvGrpSpPr>
            <p:grpSpPr>
              <a:xfrm>
                <a:off x="3340877" y="0"/>
                <a:ext cx="3344585" cy="228601"/>
                <a:chOff x="0" y="0"/>
                <a:chExt cx="3344584" cy="228600"/>
              </a:xfrm>
            </p:grpSpPr>
            <p:sp>
              <p:nvSpPr>
                <p:cNvPr id="90" name="Rechthoek">
                  <a:extLst>
                    <a:ext uri="{FF2B5EF4-FFF2-40B4-BE49-F238E27FC236}">
                      <a16:creationId xmlns:a16="http://schemas.microsoft.com/office/drawing/2014/main" id="{955B11C3-541A-42F1-8BB9-C7C914FA197C}"/>
                    </a:ext>
                  </a:extLst>
                </p:cNvPr>
                <p:cNvSpPr/>
                <p:nvPr/>
              </p:nvSpPr>
              <p:spPr>
                <a:xfrm>
                  <a:off x="-1" y="71013"/>
                  <a:ext cx="3344586" cy="8657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464847"/>
                    </a:gs>
                    <a:gs pos="1078">
                      <a:srgbClr val="3B4142"/>
                    </a:gs>
                    <a:gs pos="1415">
                      <a:srgbClr val="727679"/>
                    </a:gs>
                    <a:gs pos="1675">
                      <a:srgbClr val="A9ACB0"/>
                    </a:gs>
                    <a:gs pos="3441">
                      <a:srgbClr val="787B80"/>
                    </a:gs>
                    <a:gs pos="5318">
                      <a:srgbClr val="484B4F"/>
                    </a:gs>
                    <a:gs pos="13483">
                      <a:srgbClr val="5C5E63"/>
                    </a:gs>
                    <a:gs pos="20452">
                      <a:srgbClr val="717276"/>
                    </a:gs>
                    <a:gs pos="38329">
                      <a:srgbClr val="818287"/>
                    </a:gs>
                    <a:gs pos="62243">
                      <a:srgbClr val="929397"/>
                    </a:gs>
                  </a:gsLst>
                  <a:lin ang="108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1" name="Tekst">
                  <a:extLst>
                    <a:ext uri="{FF2B5EF4-FFF2-40B4-BE49-F238E27FC236}">
                      <a16:creationId xmlns:a16="http://schemas.microsoft.com/office/drawing/2014/main" id="{A328F544-5802-404E-9593-777F35321564}"/>
                    </a:ext>
                  </a:extLst>
                </p:cNvPr>
                <p:cNvSpPr txBox="1"/>
                <p:nvPr/>
              </p:nvSpPr>
              <p:spPr>
                <a:xfrm>
                  <a:off x="-1" y="0"/>
                  <a:ext cx="3344586" cy="22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>
                  <a:lvl1pPr marL="0" indent="0" algn="ctr" defTabSz="292100">
                    <a:lnSpc>
                      <a:spcPct val="100000"/>
                    </a:lnSpc>
                    <a:buSzTx/>
                    <a:buNone/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</p:grp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FD9E2B88-33E3-491A-B695-68D71CD9D5A0}"/>
                </a:ext>
              </a:extLst>
            </p:cNvPr>
            <p:cNvSpPr/>
            <p:nvPr/>
          </p:nvSpPr>
          <p:spPr>
            <a:xfrm>
              <a:off x="2883486" y="3692373"/>
              <a:ext cx="908898" cy="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cubicBezTo>
                    <a:pt x="0" y="16971"/>
                    <a:pt x="384" y="21600"/>
                    <a:pt x="828" y="21600"/>
                  </a:cubicBezTo>
                  <a:lnTo>
                    <a:pt x="20772" y="21600"/>
                  </a:lnTo>
                  <a:cubicBezTo>
                    <a:pt x="21236" y="21600"/>
                    <a:pt x="21600" y="16971"/>
                    <a:pt x="21600" y="10800"/>
                  </a:cubicBez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rgbClr val="24282B"/>
                </a:gs>
                <a:gs pos="3819">
                  <a:srgbClr val="46494C"/>
                </a:gs>
                <a:gs pos="9344">
                  <a:srgbClr val="696A6D"/>
                </a:gs>
                <a:gs pos="49865">
                  <a:srgbClr val="727376"/>
                </a:gs>
                <a:gs pos="92717">
                  <a:srgbClr val="696A6D"/>
                </a:gs>
                <a:gs pos="100000">
                  <a:srgbClr val="24282B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81" name="Form">
              <a:extLst>
                <a:ext uri="{FF2B5EF4-FFF2-40B4-BE49-F238E27FC236}">
                  <a16:creationId xmlns:a16="http://schemas.microsoft.com/office/drawing/2014/main" id="{E19C967D-5604-4246-AA30-DA02921C146C}"/>
                </a:ext>
              </a:extLst>
            </p:cNvPr>
            <p:cNvGrpSpPr/>
            <p:nvPr/>
          </p:nvGrpSpPr>
          <p:grpSpPr>
            <a:xfrm>
              <a:off x="2990" y="3711906"/>
              <a:ext cx="6682626" cy="168979"/>
              <a:chOff x="-1" y="0"/>
              <a:chExt cx="6682624" cy="168978"/>
            </a:xfrm>
          </p:grpSpPr>
          <p:sp>
            <p:nvSpPr>
              <p:cNvPr id="86" name="Vorm">
                <a:extLst>
                  <a:ext uri="{FF2B5EF4-FFF2-40B4-BE49-F238E27FC236}">
                    <a16:creationId xmlns:a16="http://schemas.microsoft.com/office/drawing/2014/main" id="{229932DE-F99B-4518-9A74-7BE242F34135}"/>
                  </a:ext>
                </a:extLst>
              </p:cNvPr>
              <p:cNvSpPr/>
              <p:nvPr/>
            </p:nvSpPr>
            <p:spPr>
              <a:xfrm>
                <a:off x="-2" y="63448"/>
                <a:ext cx="6682626" cy="42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20352" y="21600"/>
                    </a:moveTo>
                    <a:cubicBezTo>
                      <a:pt x="13789" y="21600"/>
                      <a:pt x="7801" y="21600"/>
                      <a:pt x="1239" y="21600"/>
                    </a:cubicBezTo>
                    <a:cubicBezTo>
                      <a:pt x="815" y="17280"/>
                      <a:pt x="193" y="5451"/>
                      <a:pt x="3" y="720"/>
                    </a:cubicBezTo>
                    <a:cubicBezTo>
                      <a:pt x="-1" y="720"/>
                      <a:pt x="-1" y="0"/>
                      <a:pt x="3" y="0"/>
                    </a:cubicBezTo>
                    <a:cubicBezTo>
                      <a:pt x="7200" y="0"/>
                      <a:pt x="14398" y="0"/>
                      <a:pt x="21596" y="0"/>
                    </a:cubicBezTo>
                    <a:cubicBezTo>
                      <a:pt x="21599" y="0"/>
                      <a:pt x="21599" y="411"/>
                      <a:pt x="21596" y="720"/>
                    </a:cubicBezTo>
                    <a:cubicBezTo>
                      <a:pt x="21510" y="4114"/>
                      <a:pt x="20891" y="19851"/>
                      <a:pt x="20352" y="21600"/>
                    </a:cubicBezTo>
                  </a:path>
                </a:pathLst>
              </a:custGeom>
              <a:gradFill flip="none" rotWithShape="1">
                <a:gsLst>
                  <a:gs pos="0">
                    <a:srgbClr val="3B4142"/>
                  </a:gs>
                  <a:gs pos="18807">
                    <a:srgbClr val="63686B"/>
                  </a:gs>
                  <a:gs pos="35319">
                    <a:srgbClr val="8B8F93"/>
                  </a:gs>
                  <a:gs pos="54082">
                    <a:srgbClr val="9A9DA2"/>
                  </a:gs>
                  <a:gs pos="83486">
                    <a:srgbClr val="A9ACB0"/>
                  </a:gs>
                  <a:gs pos="100000">
                    <a:srgbClr val="464847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" name="Tekst">
                <a:extLst>
                  <a:ext uri="{FF2B5EF4-FFF2-40B4-BE49-F238E27FC236}">
                    <a16:creationId xmlns:a16="http://schemas.microsoft.com/office/drawing/2014/main" id="{237F9E72-43FB-49AF-8785-359AB9BA8849}"/>
                  </a:ext>
                </a:extLst>
              </p:cNvPr>
              <p:cNvSpPr txBox="1"/>
              <p:nvPr/>
            </p:nvSpPr>
            <p:spPr>
              <a:xfrm>
                <a:off x="0" y="0"/>
                <a:ext cx="6682469" cy="1689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>
                <a:lvl1pPr marL="0" indent="0" defTabSz="224631">
                  <a:lnSpc>
                    <a:spcPct val="93000"/>
                  </a:lnSpc>
                  <a:buSzTx/>
                  <a:buNone/>
                  <a:defRPr sz="9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A7ECC955-52DC-44F4-9E67-E6162A88B9D0}"/>
                </a:ext>
              </a:extLst>
            </p:cNvPr>
            <p:cNvSpPr/>
            <p:nvPr/>
          </p:nvSpPr>
          <p:spPr>
            <a:xfrm>
              <a:off x="619779" y="37496"/>
              <a:ext cx="5409667" cy="3580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081" y="0"/>
                  </a:moveTo>
                  <a:lnTo>
                    <a:pt x="519" y="0"/>
                  </a:lnTo>
                  <a:cubicBezTo>
                    <a:pt x="236" y="0"/>
                    <a:pt x="0" y="351"/>
                    <a:pt x="0" y="787"/>
                  </a:cubicBezTo>
                  <a:lnTo>
                    <a:pt x="0" y="21061"/>
                  </a:lnTo>
                  <a:cubicBezTo>
                    <a:pt x="0" y="21359"/>
                    <a:pt x="161" y="21600"/>
                    <a:pt x="356" y="21600"/>
                  </a:cubicBezTo>
                  <a:lnTo>
                    <a:pt x="21242" y="21600"/>
                  </a:lnTo>
                  <a:cubicBezTo>
                    <a:pt x="21437" y="21600"/>
                    <a:pt x="21597" y="21359"/>
                    <a:pt x="21597" y="21061"/>
                  </a:cubicBezTo>
                  <a:lnTo>
                    <a:pt x="21597" y="782"/>
                  </a:lnTo>
                  <a:cubicBezTo>
                    <a:pt x="21600" y="351"/>
                    <a:pt x="21366" y="0"/>
                    <a:pt x="21081" y="0"/>
                  </a:cubicBezTo>
                </a:path>
              </a:pathLst>
            </a:custGeom>
            <a:solidFill>
              <a:srgbClr val="181A1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88EC042A-7282-4BC1-9188-85A7E6CC7FDD}"/>
                </a:ext>
              </a:extLst>
            </p:cNvPr>
            <p:cNvSpPr/>
            <p:nvPr/>
          </p:nvSpPr>
          <p:spPr>
            <a:xfrm>
              <a:off x="783243" y="266169"/>
              <a:ext cx="5081690" cy="320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3D3D3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BBD79262-F6A6-4657-83D6-A18B6CF3BE72}"/>
                </a:ext>
              </a:extLst>
            </p:cNvPr>
            <p:cNvSpPr/>
            <p:nvPr/>
          </p:nvSpPr>
          <p:spPr>
            <a:xfrm>
              <a:off x="3304614" y="130146"/>
              <a:ext cx="42698" cy="4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693"/>
                  </a:moveTo>
                  <a:cubicBezTo>
                    <a:pt x="21600" y="12618"/>
                    <a:pt x="21168" y="14329"/>
                    <a:pt x="20088" y="16040"/>
                  </a:cubicBezTo>
                  <a:cubicBezTo>
                    <a:pt x="19224" y="17750"/>
                    <a:pt x="18144" y="19034"/>
                    <a:pt x="16416" y="20103"/>
                  </a:cubicBezTo>
                  <a:cubicBezTo>
                    <a:pt x="14472" y="20958"/>
                    <a:pt x="12960" y="21600"/>
                    <a:pt x="11016" y="21600"/>
                  </a:cubicBezTo>
                  <a:cubicBezTo>
                    <a:pt x="9072" y="21600"/>
                    <a:pt x="7344" y="20958"/>
                    <a:pt x="5616" y="20103"/>
                  </a:cubicBezTo>
                  <a:cubicBezTo>
                    <a:pt x="3672" y="19034"/>
                    <a:pt x="2376" y="17750"/>
                    <a:pt x="1512" y="16040"/>
                  </a:cubicBezTo>
                  <a:cubicBezTo>
                    <a:pt x="432" y="14329"/>
                    <a:pt x="0" y="12618"/>
                    <a:pt x="0" y="10693"/>
                  </a:cubicBezTo>
                  <a:cubicBezTo>
                    <a:pt x="0" y="8768"/>
                    <a:pt x="432" y="7057"/>
                    <a:pt x="1512" y="5347"/>
                  </a:cubicBezTo>
                  <a:cubicBezTo>
                    <a:pt x="2376" y="3636"/>
                    <a:pt x="3672" y="2352"/>
                    <a:pt x="5616" y="1497"/>
                  </a:cubicBezTo>
                  <a:cubicBezTo>
                    <a:pt x="7344" y="428"/>
                    <a:pt x="9072" y="0"/>
                    <a:pt x="11016" y="0"/>
                  </a:cubicBezTo>
                  <a:cubicBezTo>
                    <a:pt x="12960" y="0"/>
                    <a:pt x="14472" y="428"/>
                    <a:pt x="16416" y="1497"/>
                  </a:cubicBezTo>
                  <a:cubicBezTo>
                    <a:pt x="18144" y="2352"/>
                    <a:pt x="19224" y="3636"/>
                    <a:pt x="20088" y="5347"/>
                  </a:cubicBezTo>
                  <a:cubicBezTo>
                    <a:pt x="21168" y="7057"/>
                    <a:pt x="21600" y="8768"/>
                    <a:pt x="21600" y="10693"/>
                  </a:cubicBezTo>
                </a:path>
              </a:pathLst>
            </a:custGeom>
            <a:solidFill>
              <a:srgbClr val="4C4D4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7BCB99FC-9B69-4B02-A61B-D59080EBB84A}"/>
                </a:ext>
              </a:extLst>
            </p:cNvPr>
            <p:cNvSpPr/>
            <p:nvPr/>
          </p:nvSpPr>
          <p:spPr>
            <a:xfrm>
              <a:off x="3304614" y="137386"/>
              <a:ext cx="33323" cy="3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12380"/>
                  </a:moveTo>
                  <a:cubicBezTo>
                    <a:pt x="0" y="13502"/>
                    <a:pt x="0" y="14624"/>
                    <a:pt x="831" y="16588"/>
                  </a:cubicBezTo>
                  <a:cubicBezTo>
                    <a:pt x="3046" y="19393"/>
                    <a:pt x="6646" y="21076"/>
                    <a:pt x="9969" y="21076"/>
                  </a:cubicBezTo>
                  <a:cubicBezTo>
                    <a:pt x="16338" y="21076"/>
                    <a:pt x="21600" y="16027"/>
                    <a:pt x="21600" y="10136"/>
                  </a:cubicBezTo>
                  <a:cubicBezTo>
                    <a:pt x="21600" y="5928"/>
                    <a:pt x="19385" y="1720"/>
                    <a:pt x="15785" y="37"/>
                  </a:cubicBezTo>
                  <a:cubicBezTo>
                    <a:pt x="15231" y="37"/>
                    <a:pt x="14123" y="37"/>
                    <a:pt x="13569" y="37"/>
                  </a:cubicBezTo>
                  <a:cubicBezTo>
                    <a:pt x="5815" y="-524"/>
                    <a:pt x="0" y="5367"/>
                    <a:pt x="0" y="12380"/>
                  </a:cubicBezTo>
                </a:path>
              </a:pathLst>
            </a:custGeom>
            <a:solidFill>
              <a:srgbClr val="0E0D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4" name="Bildplatzhalter 2" descr="Bildplatzhalter 2">
            <a:extLst>
              <a:ext uri="{FF2B5EF4-FFF2-40B4-BE49-F238E27FC236}">
                <a16:creationId xmlns:a16="http://schemas.microsoft.com/office/drawing/2014/main" id="{CBEC76A7-89D2-4146-9C70-D4B7B5B2C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4670" y="2013636"/>
            <a:ext cx="5080691" cy="3204952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AD321E1-F6B4-48A5-ABAE-2C0457A6C2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5250" y="2012950"/>
            <a:ext cx="5080000" cy="32004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35" name="Tijdelijke aanduiding voor tekst 18">
            <a:extLst>
              <a:ext uri="{FF2B5EF4-FFF2-40B4-BE49-F238E27FC236}">
                <a16:creationId xmlns:a16="http://schemas.microsoft.com/office/drawing/2014/main" id="{3C314B55-1789-4BF6-BAB1-86CE0E1E9C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33" name="Tijdelijke aanduiding voor afbeelding 7">
            <a:extLst>
              <a:ext uri="{FF2B5EF4-FFF2-40B4-BE49-F238E27FC236}">
                <a16:creationId xmlns:a16="http://schemas.microsoft.com/office/drawing/2014/main" id="{AC9CA80E-BFF9-4CFA-A9DA-768002CEB4F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6" name="Tijdelijke aanduiding voor afbeelding 7">
            <a:extLst>
              <a:ext uri="{FF2B5EF4-FFF2-40B4-BE49-F238E27FC236}">
                <a16:creationId xmlns:a16="http://schemas.microsoft.com/office/drawing/2014/main" id="{533E6831-BB18-40B1-B04E-777680FD93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37" name="Tijdelijke aanduiding voor afbeelding 7">
            <a:extLst>
              <a:ext uri="{FF2B5EF4-FFF2-40B4-BE49-F238E27FC236}">
                <a16:creationId xmlns:a16="http://schemas.microsoft.com/office/drawing/2014/main" id="{E153743F-FF73-4A6E-B93E-6931C2BEF2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102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blad 5: zwart logo op witte achtergrond +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A7CA35-CFAD-4A63-8216-F07E6942D1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Algorhythm_Positive.png" descr="Algorhythm_Positive.png">
            <a:extLst>
              <a:ext uri="{FF2B5EF4-FFF2-40B4-BE49-F238E27FC236}">
                <a16:creationId xmlns:a16="http://schemas.microsoft.com/office/drawing/2014/main" id="{3CDBC932-2BF9-43FD-B7E5-055DD51603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999" y="3174739"/>
            <a:ext cx="2498003" cy="508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4336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3: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57A9E289-DC04-4842-BE80-41B2E7A80F3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0" y="2487928"/>
            <a:ext cx="3374276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1" y="369766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7659" y="4678712"/>
            <a:ext cx="298051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37" name="Gruppieren">
            <a:extLst>
              <a:ext uri="{FF2B5EF4-FFF2-40B4-BE49-F238E27FC236}">
                <a16:creationId xmlns:a16="http://schemas.microsoft.com/office/drawing/2014/main" id="{A6605DC8-BFB7-4F7B-9A17-EBDF0F301BE6}"/>
              </a:ext>
            </a:extLst>
          </p:cNvPr>
          <p:cNvGrpSpPr/>
          <p:nvPr userDrawn="1"/>
        </p:nvGrpSpPr>
        <p:grpSpPr>
          <a:xfrm>
            <a:off x="4597908" y="2440023"/>
            <a:ext cx="1498097" cy="2724509"/>
            <a:chOff x="0" y="7"/>
            <a:chExt cx="1498095" cy="2724508"/>
          </a:xfrm>
        </p:grpSpPr>
        <p:grpSp>
          <p:nvGrpSpPr>
            <p:cNvPr id="38" name="Gruppieren">
              <a:extLst>
                <a:ext uri="{FF2B5EF4-FFF2-40B4-BE49-F238E27FC236}">
                  <a16:creationId xmlns:a16="http://schemas.microsoft.com/office/drawing/2014/main" id="{12A6C30C-AA6A-4A12-9175-C2F8CDA476CF}"/>
                </a:ext>
              </a:extLst>
            </p:cNvPr>
            <p:cNvGrpSpPr/>
            <p:nvPr/>
          </p:nvGrpSpPr>
          <p:grpSpPr>
            <a:xfrm>
              <a:off x="137339" y="7"/>
              <a:ext cx="1166054" cy="2724509"/>
              <a:chOff x="0" y="7"/>
              <a:chExt cx="1166053" cy="2724508"/>
            </a:xfrm>
          </p:grpSpPr>
          <p:sp>
            <p:nvSpPr>
              <p:cNvPr id="72" name="Form">
                <a:extLst>
                  <a:ext uri="{FF2B5EF4-FFF2-40B4-BE49-F238E27FC236}">
                    <a16:creationId xmlns:a16="http://schemas.microsoft.com/office/drawing/2014/main" id="{E7519ACA-1657-497F-8943-D81A3A30A44D}"/>
                  </a:ext>
                </a:extLst>
              </p:cNvPr>
              <p:cNvSpPr/>
              <p:nvPr/>
            </p:nvSpPr>
            <p:spPr>
              <a:xfrm>
                <a:off x="0" y="2154074"/>
                <a:ext cx="1166054" cy="570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1" extrusionOk="0">
                    <a:moveTo>
                      <a:pt x="2724" y="17883"/>
                    </a:moveTo>
                    <a:cubicBezTo>
                      <a:pt x="2903" y="19000"/>
                      <a:pt x="2975" y="21236"/>
                      <a:pt x="10752" y="21454"/>
                    </a:cubicBezTo>
                    <a:cubicBezTo>
                      <a:pt x="18362" y="21600"/>
                      <a:pt x="18446" y="19267"/>
                      <a:pt x="18637" y="18028"/>
                    </a:cubicBezTo>
                    <a:cubicBezTo>
                      <a:pt x="18864" y="16716"/>
                      <a:pt x="18745" y="2600"/>
                      <a:pt x="21600" y="194"/>
                    </a:cubicBezTo>
                    <a:cubicBezTo>
                      <a:pt x="16738" y="146"/>
                      <a:pt x="10776" y="97"/>
                      <a:pt x="10776" y="97"/>
                    </a:cubicBezTo>
                    <a:cubicBezTo>
                      <a:pt x="4982" y="49"/>
                      <a:pt x="5137" y="49"/>
                      <a:pt x="0" y="0"/>
                    </a:cubicBezTo>
                    <a:cubicBezTo>
                      <a:pt x="2604" y="1919"/>
                      <a:pt x="2557" y="16813"/>
                      <a:pt x="2724" y="17883"/>
                    </a:cubicBezTo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" name="Form">
                <a:extLst>
                  <a:ext uri="{FF2B5EF4-FFF2-40B4-BE49-F238E27FC236}">
                    <a16:creationId xmlns:a16="http://schemas.microsoft.com/office/drawing/2014/main" id="{ED882690-81A0-4978-AD68-5B41F1519AA9}"/>
                  </a:ext>
                </a:extLst>
              </p:cNvPr>
              <p:cNvSpPr/>
              <p:nvPr/>
            </p:nvSpPr>
            <p:spPr>
              <a:xfrm>
                <a:off x="0" y="7"/>
                <a:ext cx="1166054" cy="569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9" extrusionOk="0">
                    <a:moveTo>
                      <a:pt x="18876" y="3577"/>
                    </a:moveTo>
                    <a:cubicBezTo>
                      <a:pt x="18697" y="2436"/>
                      <a:pt x="18625" y="203"/>
                      <a:pt x="10848" y="9"/>
                    </a:cubicBezTo>
                    <a:cubicBezTo>
                      <a:pt x="3238" y="-161"/>
                      <a:pt x="3154" y="2193"/>
                      <a:pt x="2963" y="3407"/>
                    </a:cubicBezTo>
                    <a:cubicBezTo>
                      <a:pt x="2736" y="4741"/>
                      <a:pt x="2855" y="18842"/>
                      <a:pt x="0" y="21221"/>
                    </a:cubicBezTo>
                    <a:cubicBezTo>
                      <a:pt x="4862" y="21293"/>
                      <a:pt x="10824" y="21342"/>
                      <a:pt x="10824" y="21342"/>
                    </a:cubicBezTo>
                    <a:cubicBezTo>
                      <a:pt x="16618" y="21390"/>
                      <a:pt x="16463" y="21390"/>
                      <a:pt x="21600" y="21439"/>
                    </a:cubicBezTo>
                    <a:cubicBezTo>
                      <a:pt x="18996" y="19497"/>
                      <a:pt x="19043" y="4644"/>
                      <a:pt x="18876" y="3577"/>
                    </a:cubicBezTo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9" name="Gruppieren">
              <a:extLst>
                <a:ext uri="{FF2B5EF4-FFF2-40B4-BE49-F238E27FC236}">
                  <a16:creationId xmlns:a16="http://schemas.microsoft.com/office/drawing/2014/main" id="{EB00F2A5-8BD3-4A81-B662-E71FD420CEAC}"/>
                </a:ext>
              </a:extLst>
            </p:cNvPr>
            <p:cNvGrpSpPr/>
            <p:nvPr/>
          </p:nvGrpSpPr>
          <p:grpSpPr>
            <a:xfrm>
              <a:off x="-1" y="487615"/>
              <a:ext cx="1498097" cy="1706166"/>
              <a:chOff x="0" y="0"/>
              <a:chExt cx="1498095" cy="1706165"/>
            </a:xfrm>
          </p:grpSpPr>
          <p:grpSp>
            <p:nvGrpSpPr>
              <p:cNvPr id="40" name="Gruppieren">
                <a:extLst>
                  <a:ext uri="{FF2B5EF4-FFF2-40B4-BE49-F238E27FC236}">
                    <a16:creationId xmlns:a16="http://schemas.microsoft.com/office/drawing/2014/main" id="{5692652A-B55E-4014-B9B0-06BBA67A9F65}"/>
                  </a:ext>
                </a:extLst>
              </p:cNvPr>
              <p:cNvGrpSpPr/>
              <p:nvPr/>
            </p:nvGrpSpPr>
            <p:grpSpPr>
              <a:xfrm>
                <a:off x="1425698" y="921661"/>
                <a:ext cx="47835" cy="437585"/>
                <a:chOff x="0" y="0"/>
                <a:chExt cx="47834" cy="437583"/>
              </a:xfrm>
            </p:grpSpPr>
            <p:sp>
              <p:nvSpPr>
                <p:cNvPr id="66" name="Form">
                  <a:extLst>
                    <a:ext uri="{FF2B5EF4-FFF2-40B4-BE49-F238E27FC236}">
                      <a16:creationId xmlns:a16="http://schemas.microsoft.com/office/drawing/2014/main" id="{8BCE0128-DBEE-433A-AD4D-55007DB3E3E6}"/>
                    </a:ext>
                  </a:extLst>
                </p:cNvPr>
                <p:cNvSpPr/>
                <p:nvPr/>
              </p:nvSpPr>
              <p:spPr>
                <a:xfrm>
                  <a:off x="2961" y="-1"/>
                  <a:ext cx="44874" cy="4375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7" name="Form">
                  <a:extLst>
                    <a:ext uri="{FF2B5EF4-FFF2-40B4-BE49-F238E27FC236}">
                      <a16:creationId xmlns:a16="http://schemas.microsoft.com/office/drawing/2014/main" id="{9E094189-6ACE-4BED-9B3B-1DAFE09D84C5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4872" cy="4375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7C7C7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8" name="Form">
                  <a:extLst>
                    <a:ext uri="{FF2B5EF4-FFF2-40B4-BE49-F238E27FC236}">
                      <a16:creationId xmlns:a16="http://schemas.microsoft.com/office/drawing/2014/main" id="{45A001A4-018E-4178-B916-E0440CA608E4}"/>
                    </a:ext>
                  </a:extLst>
                </p:cNvPr>
                <p:cNvSpPr/>
                <p:nvPr/>
              </p:nvSpPr>
              <p:spPr>
                <a:xfrm>
                  <a:off x="0" y="14076"/>
                  <a:ext cx="44872" cy="409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9" name="Form">
                  <a:extLst>
                    <a:ext uri="{FF2B5EF4-FFF2-40B4-BE49-F238E27FC236}">
                      <a16:creationId xmlns:a16="http://schemas.microsoft.com/office/drawing/2014/main" id="{FFCED429-AAC1-477E-8A00-3474DF17F008}"/>
                    </a:ext>
                  </a:extLst>
                </p:cNvPr>
                <p:cNvSpPr/>
                <p:nvPr/>
              </p:nvSpPr>
              <p:spPr>
                <a:xfrm>
                  <a:off x="0" y="28153"/>
                  <a:ext cx="44872" cy="38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5A5B5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0" name="Form">
                  <a:extLst>
                    <a:ext uri="{FF2B5EF4-FFF2-40B4-BE49-F238E27FC236}">
                      <a16:creationId xmlns:a16="http://schemas.microsoft.com/office/drawing/2014/main" id="{336EDA6D-FD8A-412C-9EB1-1631F20BDA76}"/>
                    </a:ext>
                  </a:extLst>
                </p:cNvPr>
                <p:cNvSpPr/>
                <p:nvPr/>
              </p:nvSpPr>
              <p:spPr>
                <a:xfrm>
                  <a:off x="0" y="41398"/>
                  <a:ext cx="44872" cy="3547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B6B6B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1" name="Form">
                  <a:extLst>
                    <a:ext uri="{FF2B5EF4-FFF2-40B4-BE49-F238E27FC236}">
                      <a16:creationId xmlns:a16="http://schemas.microsoft.com/office/drawing/2014/main" id="{06E8319F-FF3A-42E1-BDDE-1AFD9C70671E}"/>
                    </a:ext>
                  </a:extLst>
                </p:cNvPr>
                <p:cNvSpPr/>
                <p:nvPr/>
              </p:nvSpPr>
              <p:spPr>
                <a:xfrm>
                  <a:off x="0" y="54644"/>
                  <a:ext cx="44872" cy="315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grpSp>
            <p:nvGrpSpPr>
              <p:cNvPr id="41" name="Gruppieren">
                <a:extLst>
                  <a:ext uri="{FF2B5EF4-FFF2-40B4-BE49-F238E27FC236}">
                    <a16:creationId xmlns:a16="http://schemas.microsoft.com/office/drawing/2014/main" id="{664AF87C-5F83-4361-9D83-510C3E6A4438}"/>
                  </a:ext>
                </a:extLst>
              </p:cNvPr>
              <p:cNvGrpSpPr/>
              <p:nvPr/>
            </p:nvGrpSpPr>
            <p:grpSpPr>
              <a:xfrm>
                <a:off x="1388579" y="395764"/>
                <a:ext cx="109517" cy="275343"/>
                <a:chOff x="-1" y="0"/>
                <a:chExt cx="109516" cy="275342"/>
              </a:xfrm>
            </p:grpSpPr>
            <p:grpSp>
              <p:nvGrpSpPr>
                <p:cNvPr id="48" name="Form">
                  <a:extLst>
                    <a:ext uri="{FF2B5EF4-FFF2-40B4-BE49-F238E27FC236}">
                      <a16:creationId xmlns:a16="http://schemas.microsoft.com/office/drawing/2014/main" id="{6C549D9E-28D9-43BF-A5C0-DF0DEB45F797}"/>
                    </a:ext>
                  </a:extLst>
                </p:cNvPr>
                <p:cNvGrpSpPr/>
                <p:nvPr/>
              </p:nvGrpSpPr>
              <p:grpSpPr>
                <a:xfrm>
                  <a:off x="2961" y="-1"/>
                  <a:ext cx="106555" cy="275343"/>
                  <a:chOff x="0" y="-1"/>
                  <a:chExt cx="106554" cy="275342"/>
                </a:xfrm>
              </p:grpSpPr>
              <p:sp>
                <p:nvSpPr>
                  <p:cNvPr id="64" name="Vorm">
                    <a:extLst>
                      <a:ext uri="{FF2B5EF4-FFF2-40B4-BE49-F238E27FC236}">
                        <a16:creationId xmlns:a16="http://schemas.microsoft.com/office/drawing/2014/main" id="{E49698BB-7C5C-4534-B3FE-774E64F19981}"/>
                      </a:ext>
                    </a:extLst>
                  </p:cNvPr>
                  <p:cNvSpPr/>
                  <p:nvPr/>
                </p:nvSpPr>
                <p:spPr>
                  <a:xfrm>
                    <a:off x="0" y="-2"/>
                    <a:ext cx="106555" cy="2753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42424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Tekst">
                    <a:extLst>
                      <a:ext uri="{FF2B5EF4-FFF2-40B4-BE49-F238E27FC236}">
                        <a16:creationId xmlns:a16="http://schemas.microsoft.com/office/drawing/2014/main" id="{A21554D4-DB4C-485E-890E-F1832B34117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179"/>
                    <a:ext cx="106555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49" name="Form">
                  <a:extLst>
                    <a:ext uri="{FF2B5EF4-FFF2-40B4-BE49-F238E27FC236}">
                      <a16:creationId xmlns:a16="http://schemas.microsoft.com/office/drawing/2014/main" id="{7BA8231F-42BA-4E6D-8A5E-3C07725F2683}"/>
                    </a:ext>
                  </a:extLst>
                </p:cNvPr>
                <p:cNvGrpSpPr/>
                <p:nvPr/>
              </p:nvGrpSpPr>
              <p:grpSpPr>
                <a:xfrm>
                  <a:off x="708" y="1479"/>
                  <a:ext cx="106557" cy="270901"/>
                  <a:chOff x="0" y="0"/>
                  <a:chExt cx="106555" cy="270900"/>
                </a:xfrm>
              </p:grpSpPr>
              <p:sp>
                <p:nvSpPr>
                  <p:cNvPr id="62" name="Vorm">
                    <a:extLst>
                      <a:ext uri="{FF2B5EF4-FFF2-40B4-BE49-F238E27FC236}">
                        <a16:creationId xmlns:a16="http://schemas.microsoft.com/office/drawing/2014/main" id="{8DEBB290-6F39-45D2-9EAA-5518822FF065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106557" cy="2709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B6B6B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" name="Tekst">
                    <a:extLst>
                      <a:ext uri="{FF2B5EF4-FFF2-40B4-BE49-F238E27FC236}">
                        <a16:creationId xmlns:a16="http://schemas.microsoft.com/office/drawing/2014/main" id="{25E47CCC-7CA7-466D-A464-4F9A54511F6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50958"/>
                    <a:ext cx="106556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0" name="Form">
                  <a:extLst>
                    <a:ext uri="{FF2B5EF4-FFF2-40B4-BE49-F238E27FC236}">
                      <a16:creationId xmlns:a16="http://schemas.microsoft.com/office/drawing/2014/main" id="{B46BD645-37BE-4D79-B5E6-63D6C2730E58}"/>
                    </a:ext>
                  </a:extLst>
                </p:cNvPr>
                <p:cNvGrpSpPr/>
                <p:nvPr/>
              </p:nvGrpSpPr>
              <p:grpSpPr>
                <a:xfrm>
                  <a:off x="708" y="15146"/>
                  <a:ext cx="106557" cy="245049"/>
                  <a:chOff x="0" y="-1"/>
                  <a:chExt cx="106555" cy="245048"/>
                </a:xfrm>
              </p:grpSpPr>
              <p:sp>
                <p:nvSpPr>
                  <p:cNvPr id="60" name="Vorm">
                    <a:extLst>
                      <a:ext uri="{FF2B5EF4-FFF2-40B4-BE49-F238E27FC236}">
                        <a16:creationId xmlns:a16="http://schemas.microsoft.com/office/drawing/2014/main" id="{9DE528F6-2CB6-4CF0-8A35-D79FC59C16B9}"/>
                      </a:ext>
                    </a:extLst>
                  </p:cNvPr>
                  <p:cNvSpPr/>
                  <p:nvPr/>
                </p:nvSpPr>
                <p:spPr>
                  <a:xfrm>
                    <a:off x="-1" y="-2"/>
                    <a:ext cx="106557" cy="2450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Tekst">
                    <a:extLst>
                      <a:ext uri="{FF2B5EF4-FFF2-40B4-BE49-F238E27FC236}">
                        <a16:creationId xmlns:a16="http://schemas.microsoft.com/office/drawing/2014/main" id="{D6FC4BFA-FD86-4964-8FD3-1588372BDDD3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38032"/>
                    <a:ext cx="106556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1" name="Form">
                  <a:extLst>
                    <a:ext uri="{FF2B5EF4-FFF2-40B4-BE49-F238E27FC236}">
                      <a16:creationId xmlns:a16="http://schemas.microsoft.com/office/drawing/2014/main" id="{C610C654-5000-42D7-ACBD-DC2330319F18}"/>
                    </a:ext>
                  </a:extLst>
                </p:cNvPr>
                <p:cNvGrpSpPr/>
                <p:nvPr/>
              </p:nvGrpSpPr>
              <p:grpSpPr>
                <a:xfrm>
                  <a:off x="709" y="37099"/>
                  <a:ext cx="106557" cy="201142"/>
                  <a:chOff x="0" y="-1"/>
                  <a:chExt cx="106555" cy="201140"/>
                </a:xfrm>
              </p:grpSpPr>
              <p:sp>
                <p:nvSpPr>
                  <p:cNvPr id="58" name="Vorm">
                    <a:extLst>
                      <a:ext uri="{FF2B5EF4-FFF2-40B4-BE49-F238E27FC236}">
                        <a16:creationId xmlns:a16="http://schemas.microsoft.com/office/drawing/2014/main" id="{9CF8D3A8-5261-48DD-BE0C-8EECED6D0980}"/>
                      </a:ext>
                    </a:extLst>
                  </p:cNvPr>
                  <p:cNvSpPr/>
                  <p:nvPr/>
                </p:nvSpPr>
                <p:spPr>
                  <a:xfrm>
                    <a:off x="-1" y="-2"/>
                    <a:ext cx="106557" cy="2011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5A5B5B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Tekst">
                    <a:extLst>
                      <a:ext uri="{FF2B5EF4-FFF2-40B4-BE49-F238E27FC236}">
                        <a16:creationId xmlns:a16="http://schemas.microsoft.com/office/drawing/2014/main" id="{1B0D57C0-C3CC-40ED-8ECB-A7FBB3FAF2F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6078"/>
                    <a:ext cx="106554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2" name="Form">
                  <a:extLst>
                    <a:ext uri="{FF2B5EF4-FFF2-40B4-BE49-F238E27FC236}">
                      <a16:creationId xmlns:a16="http://schemas.microsoft.com/office/drawing/2014/main" id="{F89F509A-42A9-4FEC-A511-EAC7575D5E8F}"/>
                    </a:ext>
                  </a:extLst>
                </p:cNvPr>
                <p:cNvGrpSpPr/>
                <p:nvPr/>
              </p:nvGrpSpPr>
              <p:grpSpPr>
                <a:xfrm>
                  <a:off x="-2" y="52302"/>
                  <a:ext cx="106557" cy="170738"/>
                  <a:chOff x="0" y="0"/>
                  <a:chExt cx="106555" cy="170736"/>
                </a:xfrm>
              </p:grpSpPr>
              <p:sp>
                <p:nvSpPr>
                  <p:cNvPr id="56" name="Vorm">
                    <a:extLst>
                      <a:ext uri="{FF2B5EF4-FFF2-40B4-BE49-F238E27FC236}">
                        <a16:creationId xmlns:a16="http://schemas.microsoft.com/office/drawing/2014/main" id="{B1784A73-633B-4AD1-87D1-DDE7DA066049}"/>
                      </a:ext>
                    </a:extLst>
                  </p:cNvPr>
                  <p:cNvSpPr/>
                  <p:nvPr/>
                </p:nvSpPr>
                <p:spPr>
                  <a:xfrm>
                    <a:off x="-1" y="0"/>
                    <a:ext cx="106557" cy="1707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B6B6B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Tekst">
                    <a:extLst>
                      <a:ext uri="{FF2B5EF4-FFF2-40B4-BE49-F238E27FC236}">
                        <a16:creationId xmlns:a16="http://schemas.microsoft.com/office/drawing/2014/main" id="{D65F99FD-B5D8-4D2B-B8C7-06ABEF7A25CF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77"/>
                    <a:ext cx="106554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3" name="Form">
                  <a:extLst>
                    <a:ext uri="{FF2B5EF4-FFF2-40B4-BE49-F238E27FC236}">
                      <a16:creationId xmlns:a16="http://schemas.microsoft.com/office/drawing/2014/main" id="{E0F8DAB5-BA9A-4AB5-8EA1-A171783BEEF1}"/>
                    </a:ext>
                  </a:extLst>
                </p:cNvPr>
                <p:cNvGrpSpPr/>
                <p:nvPr/>
              </p:nvGrpSpPr>
              <p:grpSpPr>
                <a:xfrm>
                  <a:off x="17747" y="53178"/>
                  <a:ext cx="88808" cy="168979"/>
                  <a:chOff x="0" y="0"/>
                  <a:chExt cx="88806" cy="168978"/>
                </a:xfrm>
              </p:grpSpPr>
              <p:sp>
                <p:nvSpPr>
                  <p:cNvPr id="54" name="Vorm">
                    <a:extLst>
                      <a:ext uri="{FF2B5EF4-FFF2-40B4-BE49-F238E27FC236}">
                        <a16:creationId xmlns:a16="http://schemas.microsoft.com/office/drawing/2014/main" id="{4CA35CB8-6124-48CB-AFEC-46848A689530}"/>
                      </a:ext>
                    </a:extLst>
                  </p:cNvPr>
                  <p:cNvSpPr/>
                  <p:nvPr/>
                </p:nvSpPr>
                <p:spPr>
                  <a:xfrm>
                    <a:off x="-1" y="23338"/>
                    <a:ext cx="88808" cy="12230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ECECE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" name="Tekst">
                    <a:extLst>
                      <a:ext uri="{FF2B5EF4-FFF2-40B4-BE49-F238E27FC236}">
                        <a16:creationId xmlns:a16="http://schemas.microsoft.com/office/drawing/2014/main" id="{172A609A-BFFE-4823-AEC4-DCFB70038949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0"/>
                    <a:ext cx="88808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</p:grpSp>
          <p:grpSp>
            <p:nvGrpSpPr>
              <p:cNvPr id="42" name="Gruppieren">
                <a:extLst>
                  <a:ext uri="{FF2B5EF4-FFF2-40B4-BE49-F238E27FC236}">
                    <a16:creationId xmlns:a16="http://schemas.microsoft.com/office/drawing/2014/main" id="{D0A1A699-7F34-46D9-96D9-386CAB4C4ED8}"/>
                  </a:ext>
                </a:extLst>
              </p:cNvPr>
              <p:cNvGrpSpPr/>
              <p:nvPr/>
            </p:nvGrpSpPr>
            <p:grpSpPr>
              <a:xfrm>
                <a:off x="-1" y="-1"/>
                <a:ext cx="1440735" cy="1706167"/>
                <a:chOff x="0" y="0"/>
                <a:chExt cx="1440733" cy="1706165"/>
              </a:xfrm>
            </p:grpSpPr>
            <p:sp>
              <p:nvSpPr>
                <p:cNvPr id="43" name="Abgerundetes Rechteck">
                  <a:extLst>
                    <a:ext uri="{FF2B5EF4-FFF2-40B4-BE49-F238E27FC236}">
                      <a16:creationId xmlns:a16="http://schemas.microsoft.com/office/drawing/2014/main" id="{1D52B659-6167-41EC-B206-338DA7BAF72D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440735" cy="1706166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B6B6B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4" name="Abgerundetes Rechteck">
                  <a:extLst>
                    <a:ext uri="{FF2B5EF4-FFF2-40B4-BE49-F238E27FC236}">
                      <a16:creationId xmlns:a16="http://schemas.microsoft.com/office/drawing/2014/main" id="{2EB4DDEA-EBBD-4B89-8EEC-2A5B9129F930}"/>
                    </a:ext>
                  </a:extLst>
                </p:cNvPr>
                <p:cNvSpPr/>
                <p:nvPr/>
              </p:nvSpPr>
              <p:spPr>
                <a:xfrm>
                  <a:off x="6971" y="8255"/>
                  <a:ext cx="1426792" cy="1689656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5" name="Abgerundetes Rechteck">
                  <a:extLst>
                    <a:ext uri="{FF2B5EF4-FFF2-40B4-BE49-F238E27FC236}">
                      <a16:creationId xmlns:a16="http://schemas.microsoft.com/office/drawing/2014/main" id="{D36C4F78-0AFC-4542-AD2D-5982782E0832}"/>
                    </a:ext>
                  </a:extLst>
                </p:cNvPr>
                <p:cNvSpPr/>
                <p:nvPr/>
              </p:nvSpPr>
              <p:spPr>
                <a:xfrm>
                  <a:off x="15956" y="18896"/>
                  <a:ext cx="1408822" cy="1668374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6" name="Abgerundetes Rechteck">
                  <a:extLst>
                    <a:ext uri="{FF2B5EF4-FFF2-40B4-BE49-F238E27FC236}">
                      <a16:creationId xmlns:a16="http://schemas.microsoft.com/office/drawing/2014/main" id="{66CEAEA3-ED9A-421E-B555-1A9DC9EDF9E7}"/>
                    </a:ext>
                  </a:extLst>
                </p:cNvPr>
                <p:cNvSpPr/>
                <p:nvPr/>
              </p:nvSpPr>
              <p:spPr>
                <a:xfrm>
                  <a:off x="51423" y="60897"/>
                  <a:ext cx="1337887" cy="1584372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7" name="Abgerundetes Rechteck">
                  <a:extLst>
                    <a:ext uri="{FF2B5EF4-FFF2-40B4-BE49-F238E27FC236}">
                      <a16:creationId xmlns:a16="http://schemas.microsoft.com/office/drawing/2014/main" id="{9A489B94-4D13-440B-982A-CBF9D73F0925}"/>
                    </a:ext>
                  </a:extLst>
                </p:cNvPr>
                <p:cNvSpPr/>
                <p:nvPr/>
              </p:nvSpPr>
              <p:spPr>
                <a:xfrm>
                  <a:off x="57968" y="68648"/>
                  <a:ext cx="1324797" cy="1568870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</p:grpSp>
      <p:pic>
        <p:nvPicPr>
          <p:cNvPr id="74" name="Bildplatzhalter 2" descr="Bildplatzhalter 2">
            <a:extLst>
              <a:ext uri="{FF2B5EF4-FFF2-40B4-BE49-F238E27FC236}">
                <a16:creationId xmlns:a16="http://schemas.microsoft.com/office/drawing/2014/main" id="{2F3C1504-7666-4A88-BA28-39A6176327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1161" y="3168737"/>
            <a:ext cx="970720" cy="1231511"/>
          </a:xfrm>
          <a:prstGeom prst="rect">
            <a:avLst/>
          </a:prstGeom>
        </p:spPr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729DD5FD-E59E-4E9C-B47D-ABFCED767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2350" y="3156326"/>
            <a:ext cx="979488" cy="125253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97" name="Tijdelijke aanduiding voor tekst 3">
            <a:extLst>
              <a:ext uri="{FF2B5EF4-FFF2-40B4-BE49-F238E27FC236}">
                <a16:creationId xmlns:a16="http://schemas.microsoft.com/office/drawing/2014/main" id="{E832D893-F51F-411E-83C4-B60341BA6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38104" y="256549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98" name="Tijdelijke aanduiding voor tekst 3">
            <a:extLst>
              <a:ext uri="{FF2B5EF4-FFF2-40B4-BE49-F238E27FC236}">
                <a16:creationId xmlns:a16="http://schemas.microsoft.com/office/drawing/2014/main" id="{72471A33-AB86-4FBE-AA92-1426F41D7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8104" y="418648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75" name="Tijdelijke aanduiding voor tekst 7">
            <a:extLst>
              <a:ext uri="{FF2B5EF4-FFF2-40B4-BE49-F238E27FC236}">
                <a16:creationId xmlns:a16="http://schemas.microsoft.com/office/drawing/2014/main" id="{586BB8D7-BB96-49B7-9CE1-7B04A81B3E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76" name="Tijdelijke aanduiding voor tekst 18">
            <a:extLst>
              <a:ext uri="{FF2B5EF4-FFF2-40B4-BE49-F238E27FC236}">
                <a16:creationId xmlns:a16="http://schemas.microsoft.com/office/drawing/2014/main" id="{888CDC83-597B-4895-9DD1-0CD7B9EA2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77" name="Tijdelijke aanduiding voor afbeelding 7">
            <a:extLst>
              <a:ext uri="{FF2B5EF4-FFF2-40B4-BE49-F238E27FC236}">
                <a16:creationId xmlns:a16="http://schemas.microsoft.com/office/drawing/2014/main" id="{BC87D26D-545B-4EA0-9EF2-56FFD70288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78" name="Tijdelijke aanduiding voor afbeelding 7">
            <a:extLst>
              <a:ext uri="{FF2B5EF4-FFF2-40B4-BE49-F238E27FC236}">
                <a16:creationId xmlns:a16="http://schemas.microsoft.com/office/drawing/2014/main" id="{50FCEC50-71CC-4DA0-9FF1-A1539AABBF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678712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0" name="Tijdelijke aanduiding voor afbeelding 7">
            <a:extLst>
              <a:ext uri="{FF2B5EF4-FFF2-40B4-BE49-F238E27FC236}">
                <a16:creationId xmlns:a16="http://schemas.microsoft.com/office/drawing/2014/main" id="{18D837A1-67C2-4035-99EB-B63F7272DCA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54940" y="2594350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1" name="Tijdelijke aanduiding voor afbeelding 7">
            <a:extLst>
              <a:ext uri="{FF2B5EF4-FFF2-40B4-BE49-F238E27FC236}">
                <a16:creationId xmlns:a16="http://schemas.microsoft.com/office/drawing/2014/main" id="{ABE124ED-DEFA-4F3F-A141-DD2616052C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54940" y="4215340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3619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wcase 3: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0" y="2487928"/>
            <a:ext cx="3374276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1" y="369766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7659" y="4678712"/>
            <a:ext cx="298051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37" name="Gruppieren">
            <a:extLst>
              <a:ext uri="{FF2B5EF4-FFF2-40B4-BE49-F238E27FC236}">
                <a16:creationId xmlns:a16="http://schemas.microsoft.com/office/drawing/2014/main" id="{A6605DC8-BFB7-4F7B-9A17-EBDF0F301BE6}"/>
              </a:ext>
            </a:extLst>
          </p:cNvPr>
          <p:cNvGrpSpPr/>
          <p:nvPr userDrawn="1"/>
        </p:nvGrpSpPr>
        <p:grpSpPr>
          <a:xfrm>
            <a:off x="4597908" y="2440023"/>
            <a:ext cx="1498097" cy="2724509"/>
            <a:chOff x="0" y="7"/>
            <a:chExt cx="1498095" cy="2724508"/>
          </a:xfrm>
        </p:grpSpPr>
        <p:grpSp>
          <p:nvGrpSpPr>
            <p:cNvPr id="38" name="Gruppieren">
              <a:extLst>
                <a:ext uri="{FF2B5EF4-FFF2-40B4-BE49-F238E27FC236}">
                  <a16:creationId xmlns:a16="http://schemas.microsoft.com/office/drawing/2014/main" id="{12A6C30C-AA6A-4A12-9175-C2F8CDA476CF}"/>
                </a:ext>
              </a:extLst>
            </p:cNvPr>
            <p:cNvGrpSpPr/>
            <p:nvPr/>
          </p:nvGrpSpPr>
          <p:grpSpPr>
            <a:xfrm>
              <a:off x="137339" y="7"/>
              <a:ext cx="1166054" cy="2724509"/>
              <a:chOff x="0" y="7"/>
              <a:chExt cx="1166053" cy="2724508"/>
            </a:xfrm>
          </p:grpSpPr>
          <p:sp>
            <p:nvSpPr>
              <p:cNvPr id="72" name="Form">
                <a:extLst>
                  <a:ext uri="{FF2B5EF4-FFF2-40B4-BE49-F238E27FC236}">
                    <a16:creationId xmlns:a16="http://schemas.microsoft.com/office/drawing/2014/main" id="{E7519ACA-1657-497F-8943-D81A3A30A44D}"/>
                  </a:ext>
                </a:extLst>
              </p:cNvPr>
              <p:cNvSpPr/>
              <p:nvPr/>
            </p:nvSpPr>
            <p:spPr>
              <a:xfrm>
                <a:off x="0" y="2154074"/>
                <a:ext cx="1166054" cy="570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1" extrusionOk="0">
                    <a:moveTo>
                      <a:pt x="2724" y="17883"/>
                    </a:moveTo>
                    <a:cubicBezTo>
                      <a:pt x="2903" y="19000"/>
                      <a:pt x="2975" y="21236"/>
                      <a:pt x="10752" y="21454"/>
                    </a:cubicBezTo>
                    <a:cubicBezTo>
                      <a:pt x="18362" y="21600"/>
                      <a:pt x="18446" y="19267"/>
                      <a:pt x="18637" y="18028"/>
                    </a:cubicBezTo>
                    <a:cubicBezTo>
                      <a:pt x="18864" y="16716"/>
                      <a:pt x="18745" y="2600"/>
                      <a:pt x="21600" y="194"/>
                    </a:cubicBezTo>
                    <a:cubicBezTo>
                      <a:pt x="16738" y="146"/>
                      <a:pt x="10776" y="97"/>
                      <a:pt x="10776" y="97"/>
                    </a:cubicBezTo>
                    <a:cubicBezTo>
                      <a:pt x="4982" y="49"/>
                      <a:pt x="5137" y="49"/>
                      <a:pt x="0" y="0"/>
                    </a:cubicBezTo>
                    <a:cubicBezTo>
                      <a:pt x="2604" y="1919"/>
                      <a:pt x="2557" y="16813"/>
                      <a:pt x="2724" y="17883"/>
                    </a:cubicBezTo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3" name="Form">
                <a:extLst>
                  <a:ext uri="{FF2B5EF4-FFF2-40B4-BE49-F238E27FC236}">
                    <a16:creationId xmlns:a16="http://schemas.microsoft.com/office/drawing/2014/main" id="{ED882690-81A0-4978-AD68-5B41F1519AA9}"/>
                  </a:ext>
                </a:extLst>
              </p:cNvPr>
              <p:cNvSpPr/>
              <p:nvPr/>
            </p:nvSpPr>
            <p:spPr>
              <a:xfrm>
                <a:off x="0" y="7"/>
                <a:ext cx="1166054" cy="569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9" extrusionOk="0">
                    <a:moveTo>
                      <a:pt x="18876" y="3577"/>
                    </a:moveTo>
                    <a:cubicBezTo>
                      <a:pt x="18697" y="2436"/>
                      <a:pt x="18625" y="203"/>
                      <a:pt x="10848" y="9"/>
                    </a:cubicBezTo>
                    <a:cubicBezTo>
                      <a:pt x="3238" y="-161"/>
                      <a:pt x="3154" y="2193"/>
                      <a:pt x="2963" y="3407"/>
                    </a:cubicBezTo>
                    <a:cubicBezTo>
                      <a:pt x="2736" y="4741"/>
                      <a:pt x="2855" y="18842"/>
                      <a:pt x="0" y="21221"/>
                    </a:cubicBezTo>
                    <a:cubicBezTo>
                      <a:pt x="4862" y="21293"/>
                      <a:pt x="10824" y="21342"/>
                      <a:pt x="10824" y="21342"/>
                    </a:cubicBezTo>
                    <a:cubicBezTo>
                      <a:pt x="16618" y="21390"/>
                      <a:pt x="16463" y="21390"/>
                      <a:pt x="21600" y="21439"/>
                    </a:cubicBezTo>
                    <a:cubicBezTo>
                      <a:pt x="18996" y="19497"/>
                      <a:pt x="19043" y="4644"/>
                      <a:pt x="18876" y="3577"/>
                    </a:cubicBezTo>
                  </a:path>
                </a:pathLst>
              </a:cu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90236" indent="-90236" defTabSz="224631">
                  <a:lnSpc>
                    <a:spcPct val="93000"/>
                  </a:lnSpc>
                  <a:defRPr sz="9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39" name="Gruppieren">
              <a:extLst>
                <a:ext uri="{FF2B5EF4-FFF2-40B4-BE49-F238E27FC236}">
                  <a16:creationId xmlns:a16="http://schemas.microsoft.com/office/drawing/2014/main" id="{EB00F2A5-8BD3-4A81-B662-E71FD420CEAC}"/>
                </a:ext>
              </a:extLst>
            </p:cNvPr>
            <p:cNvGrpSpPr/>
            <p:nvPr/>
          </p:nvGrpSpPr>
          <p:grpSpPr>
            <a:xfrm>
              <a:off x="-1" y="487615"/>
              <a:ext cx="1498097" cy="1706166"/>
              <a:chOff x="0" y="0"/>
              <a:chExt cx="1498095" cy="1706165"/>
            </a:xfrm>
          </p:grpSpPr>
          <p:grpSp>
            <p:nvGrpSpPr>
              <p:cNvPr id="40" name="Gruppieren">
                <a:extLst>
                  <a:ext uri="{FF2B5EF4-FFF2-40B4-BE49-F238E27FC236}">
                    <a16:creationId xmlns:a16="http://schemas.microsoft.com/office/drawing/2014/main" id="{5692652A-B55E-4014-B9B0-06BBA67A9F65}"/>
                  </a:ext>
                </a:extLst>
              </p:cNvPr>
              <p:cNvGrpSpPr/>
              <p:nvPr/>
            </p:nvGrpSpPr>
            <p:grpSpPr>
              <a:xfrm>
                <a:off x="1425698" y="921661"/>
                <a:ext cx="47835" cy="437585"/>
                <a:chOff x="0" y="0"/>
                <a:chExt cx="47834" cy="437583"/>
              </a:xfrm>
            </p:grpSpPr>
            <p:sp>
              <p:nvSpPr>
                <p:cNvPr id="66" name="Form">
                  <a:extLst>
                    <a:ext uri="{FF2B5EF4-FFF2-40B4-BE49-F238E27FC236}">
                      <a16:creationId xmlns:a16="http://schemas.microsoft.com/office/drawing/2014/main" id="{8BCE0128-DBEE-433A-AD4D-55007DB3E3E6}"/>
                    </a:ext>
                  </a:extLst>
                </p:cNvPr>
                <p:cNvSpPr/>
                <p:nvPr/>
              </p:nvSpPr>
              <p:spPr>
                <a:xfrm>
                  <a:off x="2961" y="-1"/>
                  <a:ext cx="44874" cy="4375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7" name="Form">
                  <a:extLst>
                    <a:ext uri="{FF2B5EF4-FFF2-40B4-BE49-F238E27FC236}">
                      <a16:creationId xmlns:a16="http://schemas.microsoft.com/office/drawing/2014/main" id="{9E094189-6ACE-4BED-9B3B-1DAFE09D84C5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4872" cy="4375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7C7C7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8" name="Form">
                  <a:extLst>
                    <a:ext uri="{FF2B5EF4-FFF2-40B4-BE49-F238E27FC236}">
                      <a16:creationId xmlns:a16="http://schemas.microsoft.com/office/drawing/2014/main" id="{45A001A4-018E-4178-B916-E0440CA608E4}"/>
                    </a:ext>
                  </a:extLst>
                </p:cNvPr>
                <p:cNvSpPr/>
                <p:nvPr/>
              </p:nvSpPr>
              <p:spPr>
                <a:xfrm>
                  <a:off x="0" y="14076"/>
                  <a:ext cx="44872" cy="409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9" name="Form">
                  <a:extLst>
                    <a:ext uri="{FF2B5EF4-FFF2-40B4-BE49-F238E27FC236}">
                      <a16:creationId xmlns:a16="http://schemas.microsoft.com/office/drawing/2014/main" id="{FFCED429-AAC1-477E-8A00-3474DF17F008}"/>
                    </a:ext>
                  </a:extLst>
                </p:cNvPr>
                <p:cNvSpPr/>
                <p:nvPr/>
              </p:nvSpPr>
              <p:spPr>
                <a:xfrm>
                  <a:off x="0" y="28153"/>
                  <a:ext cx="44872" cy="38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5A5B5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0" name="Form">
                  <a:extLst>
                    <a:ext uri="{FF2B5EF4-FFF2-40B4-BE49-F238E27FC236}">
                      <a16:creationId xmlns:a16="http://schemas.microsoft.com/office/drawing/2014/main" id="{336EDA6D-FD8A-412C-9EB1-1631F20BDA76}"/>
                    </a:ext>
                  </a:extLst>
                </p:cNvPr>
                <p:cNvSpPr/>
                <p:nvPr/>
              </p:nvSpPr>
              <p:spPr>
                <a:xfrm>
                  <a:off x="0" y="41398"/>
                  <a:ext cx="44872" cy="3547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B6B6B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1" name="Form">
                  <a:extLst>
                    <a:ext uri="{FF2B5EF4-FFF2-40B4-BE49-F238E27FC236}">
                      <a16:creationId xmlns:a16="http://schemas.microsoft.com/office/drawing/2014/main" id="{06E8319F-FF3A-42E1-BDDE-1AFD9C70671E}"/>
                    </a:ext>
                  </a:extLst>
                </p:cNvPr>
                <p:cNvSpPr/>
                <p:nvPr/>
              </p:nvSpPr>
              <p:spPr>
                <a:xfrm>
                  <a:off x="0" y="54644"/>
                  <a:ext cx="44872" cy="315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76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13976" y="0"/>
                      </a:lnTo>
                      <a:cubicBezTo>
                        <a:pt x="18106" y="0"/>
                        <a:pt x="21600" y="349"/>
                        <a:pt x="21600" y="731"/>
                      </a:cubicBezTo>
                      <a:lnTo>
                        <a:pt x="21600" y="20869"/>
                      </a:lnTo>
                      <a:cubicBezTo>
                        <a:pt x="21600" y="21251"/>
                        <a:pt x="18106" y="21600"/>
                        <a:pt x="13976" y="21600"/>
                      </a:cubicBezTo>
                    </a:path>
                  </a:pathLst>
                </a:cu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90236" indent="-90236" defTabSz="224631">
                    <a:lnSpc>
                      <a:spcPct val="93000"/>
                    </a:lnSpc>
                    <a:defRPr sz="9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grpSp>
            <p:nvGrpSpPr>
              <p:cNvPr id="41" name="Gruppieren">
                <a:extLst>
                  <a:ext uri="{FF2B5EF4-FFF2-40B4-BE49-F238E27FC236}">
                    <a16:creationId xmlns:a16="http://schemas.microsoft.com/office/drawing/2014/main" id="{664AF87C-5F83-4361-9D83-510C3E6A4438}"/>
                  </a:ext>
                </a:extLst>
              </p:cNvPr>
              <p:cNvGrpSpPr/>
              <p:nvPr/>
            </p:nvGrpSpPr>
            <p:grpSpPr>
              <a:xfrm>
                <a:off x="1388579" y="395764"/>
                <a:ext cx="109517" cy="275343"/>
                <a:chOff x="-1" y="0"/>
                <a:chExt cx="109516" cy="275342"/>
              </a:xfrm>
            </p:grpSpPr>
            <p:grpSp>
              <p:nvGrpSpPr>
                <p:cNvPr id="48" name="Form">
                  <a:extLst>
                    <a:ext uri="{FF2B5EF4-FFF2-40B4-BE49-F238E27FC236}">
                      <a16:creationId xmlns:a16="http://schemas.microsoft.com/office/drawing/2014/main" id="{6C549D9E-28D9-43BF-A5C0-DF0DEB45F797}"/>
                    </a:ext>
                  </a:extLst>
                </p:cNvPr>
                <p:cNvGrpSpPr/>
                <p:nvPr/>
              </p:nvGrpSpPr>
              <p:grpSpPr>
                <a:xfrm>
                  <a:off x="2961" y="-1"/>
                  <a:ext cx="106555" cy="275343"/>
                  <a:chOff x="0" y="-1"/>
                  <a:chExt cx="106554" cy="275342"/>
                </a:xfrm>
              </p:grpSpPr>
              <p:sp>
                <p:nvSpPr>
                  <p:cNvPr id="64" name="Vorm">
                    <a:extLst>
                      <a:ext uri="{FF2B5EF4-FFF2-40B4-BE49-F238E27FC236}">
                        <a16:creationId xmlns:a16="http://schemas.microsoft.com/office/drawing/2014/main" id="{E49698BB-7C5C-4534-B3FE-774E64F19981}"/>
                      </a:ext>
                    </a:extLst>
                  </p:cNvPr>
                  <p:cNvSpPr/>
                  <p:nvPr/>
                </p:nvSpPr>
                <p:spPr>
                  <a:xfrm>
                    <a:off x="0" y="-2"/>
                    <a:ext cx="106555" cy="2753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42424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Tekst">
                    <a:extLst>
                      <a:ext uri="{FF2B5EF4-FFF2-40B4-BE49-F238E27FC236}">
                        <a16:creationId xmlns:a16="http://schemas.microsoft.com/office/drawing/2014/main" id="{A21554D4-DB4C-485E-890E-F1832B34117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3179"/>
                    <a:ext cx="106555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49" name="Form">
                  <a:extLst>
                    <a:ext uri="{FF2B5EF4-FFF2-40B4-BE49-F238E27FC236}">
                      <a16:creationId xmlns:a16="http://schemas.microsoft.com/office/drawing/2014/main" id="{7BA8231F-42BA-4E6D-8A5E-3C07725F2683}"/>
                    </a:ext>
                  </a:extLst>
                </p:cNvPr>
                <p:cNvGrpSpPr/>
                <p:nvPr/>
              </p:nvGrpSpPr>
              <p:grpSpPr>
                <a:xfrm>
                  <a:off x="708" y="1479"/>
                  <a:ext cx="106557" cy="270901"/>
                  <a:chOff x="0" y="0"/>
                  <a:chExt cx="106555" cy="270900"/>
                </a:xfrm>
              </p:grpSpPr>
              <p:sp>
                <p:nvSpPr>
                  <p:cNvPr id="62" name="Vorm">
                    <a:extLst>
                      <a:ext uri="{FF2B5EF4-FFF2-40B4-BE49-F238E27FC236}">
                        <a16:creationId xmlns:a16="http://schemas.microsoft.com/office/drawing/2014/main" id="{8DEBB290-6F39-45D2-9EAA-5518822FF065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106557" cy="2709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B6B6B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" name="Tekst">
                    <a:extLst>
                      <a:ext uri="{FF2B5EF4-FFF2-40B4-BE49-F238E27FC236}">
                        <a16:creationId xmlns:a16="http://schemas.microsoft.com/office/drawing/2014/main" id="{25E47CCC-7CA7-466D-A464-4F9A54511F6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50958"/>
                    <a:ext cx="106556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0" name="Form">
                  <a:extLst>
                    <a:ext uri="{FF2B5EF4-FFF2-40B4-BE49-F238E27FC236}">
                      <a16:creationId xmlns:a16="http://schemas.microsoft.com/office/drawing/2014/main" id="{B46BD645-37BE-4D79-B5E6-63D6C2730E58}"/>
                    </a:ext>
                  </a:extLst>
                </p:cNvPr>
                <p:cNvGrpSpPr/>
                <p:nvPr/>
              </p:nvGrpSpPr>
              <p:grpSpPr>
                <a:xfrm>
                  <a:off x="708" y="15146"/>
                  <a:ext cx="106557" cy="245049"/>
                  <a:chOff x="0" y="-1"/>
                  <a:chExt cx="106555" cy="245048"/>
                </a:xfrm>
              </p:grpSpPr>
              <p:sp>
                <p:nvSpPr>
                  <p:cNvPr id="60" name="Vorm">
                    <a:extLst>
                      <a:ext uri="{FF2B5EF4-FFF2-40B4-BE49-F238E27FC236}">
                        <a16:creationId xmlns:a16="http://schemas.microsoft.com/office/drawing/2014/main" id="{9DE528F6-2CB6-4CF0-8A35-D79FC59C16B9}"/>
                      </a:ext>
                    </a:extLst>
                  </p:cNvPr>
                  <p:cNvSpPr/>
                  <p:nvPr/>
                </p:nvSpPr>
                <p:spPr>
                  <a:xfrm>
                    <a:off x="-1" y="-2"/>
                    <a:ext cx="106557" cy="2450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Tekst">
                    <a:extLst>
                      <a:ext uri="{FF2B5EF4-FFF2-40B4-BE49-F238E27FC236}">
                        <a16:creationId xmlns:a16="http://schemas.microsoft.com/office/drawing/2014/main" id="{D6FC4BFA-FD86-4964-8FD3-1588372BDDD3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38032"/>
                    <a:ext cx="106556" cy="1689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1" name="Form">
                  <a:extLst>
                    <a:ext uri="{FF2B5EF4-FFF2-40B4-BE49-F238E27FC236}">
                      <a16:creationId xmlns:a16="http://schemas.microsoft.com/office/drawing/2014/main" id="{C610C654-5000-42D7-ACBD-DC2330319F18}"/>
                    </a:ext>
                  </a:extLst>
                </p:cNvPr>
                <p:cNvGrpSpPr/>
                <p:nvPr/>
              </p:nvGrpSpPr>
              <p:grpSpPr>
                <a:xfrm>
                  <a:off x="709" y="37099"/>
                  <a:ext cx="106557" cy="201142"/>
                  <a:chOff x="0" y="-1"/>
                  <a:chExt cx="106555" cy="201140"/>
                </a:xfrm>
              </p:grpSpPr>
              <p:sp>
                <p:nvSpPr>
                  <p:cNvPr id="58" name="Vorm">
                    <a:extLst>
                      <a:ext uri="{FF2B5EF4-FFF2-40B4-BE49-F238E27FC236}">
                        <a16:creationId xmlns:a16="http://schemas.microsoft.com/office/drawing/2014/main" id="{9CF8D3A8-5261-48DD-BE0C-8EECED6D0980}"/>
                      </a:ext>
                    </a:extLst>
                  </p:cNvPr>
                  <p:cNvSpPr/>
                  <p:nvPr/>
                </p:nvSpPr>
                <p:spPr>
                  <a:xfrm>
                    <a:off x="-1" y="-2"/>
                    <a:ext cx="106557" cy="2011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5A5B5B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Tekst">
                    <a:extLst>
                      <a:ext uri="{FF2B5EF4-FFF2-40B4-BE49-F238E27FC236}">
                        <a16:creationId xmlns:a16="http://schemas.microsoft.com/office/drawing/2014/main" id="{1B0D57C0-C3CC-40ED-8ECB-A7FBB3FAF2F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6078"/>
                    <a:ext cx="106554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2" name="Form">
                  <a:extLst>
                    <a:ext uri="{FF2B5EF4-FFF2-40B4-BE49-F238E27FC236}">
                      <a16:creationId xmlns:a16="http://schemas.microsoft.com/office/drawing/2014/main" id="{F89F509A-42A9-4FEC-A511-EAC7575D5E8F}"/>
                    </a:ext>
                  </a:extLst>
                </p:cNvPr>
                <p:cNvGrpSpPr/>
                <p:nvPr/>
              </p:nvGrpSpPr>
              <p:grpSpPr>
                <a:xfrm>
                  <a:off x="-2" y="52302"/>
                  <a:ext cx="106557" cy="170738"/>
                  <a:chOff x="0" y="0"/>
                  <a:chExt cx="106555" cy="170736"/>
                </a:xfrm>
              </p:grpSpPr>
              <p:sp>
                <p:nvSpPr>
                  <p:cNvPr id="56" name="Vorm">
                    <a:extLst>
                      <a:ext uri="{FF2B5EF4-FFF2-40B4-BE49-F238E27FC236}">
                        <a16:creationId xmlns:a16="http://schemas.microsoft.com/office/drawing/2014/main" id="{B1784A73-633B-4AD1-87D1-DDE7DA066049}"/>
                      </a:ext>
                    </a:extLst>
                  </p:cNvPr>
                  <p:cNvSpPr/>
                  <p:nvPr/>
                </p:nvSpPr>
                <p:spPr>
                  <a:xfrm>
                    <a:off x="-1" y="0"/>
                    <a:ext cx="106557" cy="1707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B6B6B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Tekst">
                    <a:extLst>
                      <a:ext uri="{FF2B5EF4-FFF2-40B4-BE49-F238E27FC236}">
                        <a16:creationId xmlns:a16="http://schemas.microsoft.com/office/drawing/2014/main" id="{D65F99FD-B5D8-4D2B-B8C7-06ABEF7A25CF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77"/>
                    <a:ext cx="106554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  <p:grpSp>
              <p:nvGrpSpPr>
                <p:cNvPr id="53" name="Form">
                  <a:extLst>
                    <a:ext uri="{FF2B5EF4-FFF2-40B4-BE49-F238E27FC236}">
                      <a16:creationId xmlns:a16="http://schemas.microsoft.com/office/drawing/2014/main" id="{E0F8DAB5-BA9A-4AB5-8EA1-A171783BEEF1}"/>
                    </a:ext>
                  </a:extLst>
                </p:cNvPr>
                <p:cNvGrpSpPr/>
                <p:nvPr/>
              </p:nvGrpSpPr>
              <p:grpSpPr>
                <a:xfrm>
                  <a:off x="17747" y="53178"/>
                  <a:ext cx="88808" cy="168979"/>
                  <a:chOff x="0" y="0"/>
                  <a:chExt cx="88806" cy="168978"/>
                </a:xfrm>
              </p:grpSpPr>
              <p:sp>
                <p:nvSpPr>
                  <p:cNvPr id="54" name="Vorm">
                    <a:extLst>
                      <a:ext uri="{FF2B5EF4-FFF2-40B4-BE49-F238E27FC236}">
                        <a16:creationId xmlns:a16="http://schemas.microsoft.com/office/drawing/2014/main" id="{4CA35CB8-6124-48CB-AFEC-46848A689530}"/>
                      </a:ext>
                    </a:extLst>
                  </p:cNvPr>
                  <p:cNvSpPr/>
                  <p:nvPr/>
                </p:nvSpPr>
                <p:spPr>
                  <a:xfrm>
                    <a:off x="-1" y="23338"/>
                    <a:ext cx="88808" cy="12230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669" y="21600"/>
                        </a:moveTo>
                        <a:cubicBezTo>
                          <a:pt x="5214" y="21600"/>
                          <a:pt x="0" y="17928"/>
                          <a:pt x="0" y="15401"/>
                        </a:cubicBezTo>
                        <a:lnTo>
                          <a:pt x="0" y="6199"/>
                        </a:lnTo>
                        <a:cubicBezTo>
                          <a:pt x="0" y="3719"/>
                          <a:pt x="5214" y="0"/>
                          <a:pt x="11669" y="0"/>
                        </a:cubicBezTo>
                        <a:cubicBezTo>
                          <a:pt x="17131" y="0"/>
                          <a:pt x="21600" y="1717"/>
                          <a:pt x="21600" y="3815"/>
                        </a:cubicBezTo>
                        <a:lnTo>
                          <a:pt x="21600" y="17785"/>
                        </a:lnTo>
                        <a:cubicBezTo>
                          <a:pt x="21600" y="19931"/>
                          <a:pt x="17131" y="21600"/>
                          <a:pt x="11669" y="21600"/>
                        </a:cubicBezTo>
                      </a:path>
                    </a:pathLst>
                  </a:custGeom>
                  <a:solidFill>
                    <a:srgbClr val="ECECE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marL="90236" indent="-90236" defTabSz="224631">
                      <a:lnSpc>
                        <a:spcPct val="93000"/>
                      </a:lnSpc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" name="Tekst">
                    <a:extLst>
                      <a:ext uri="{FF2B5EF4-FFF2-40B4-BE49-F238E27FC236}">
                        <a16:creationId xmlns:a16="http://schemas.microsoft.com/office/drawing/2014/main" id="{172A609A-BFFE-4823-AEC4-DCFB70038949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0"/>
                    <a:ext cx="88808" cy="168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2859" tIns="22859" rIns="22859" bIns="22859" numCol="1" anchor="ctr">
                    <a:spAutoFit/>
                  </a:bodyPr>
                  <a:lstStyle>
                    <a:lvl1pPr marL="0" indent="0" defTabSz="224631">
                      <a:lnSpc>
                        <a:spcPct val="93000"/>
                      </a:lnSpc>
                      <a:buSzTx/>
                      <a:buNone/>
                      <a:defRPr sz="900"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r>
                      <a:t> </a:t>
                    </a:r>
                  </a:p>
                </p:txBody>
              </p:sp>
            </p:grpSp>
          </p:grpSp>
          <p:grpSp>
            <p:nvGrpSpPr>
              <p:cNvPr id="42" name="Gruppieren">
                <a:extLst>
                  <a:ext uri="{FF2B5EF4-FFF2-40B4-BE49-F238E27FC236}">
                    <a16:creationId xmlns:a16="http://schemas.microsoft.com/office/drawing/2014/main" id="{D0A1A699-7F34-46D9-96D9-386CAB4C4ED8}"/>
                  </a:ext>
                </a:extLst>
              </p:cNvPr>
              <p:cNvGrpSpPr/>
              <p:nvPr/>
            </p:nvGrpSpPr>
            <p:grpSpPr>
              <a:xfrm>
                <a:off x="-1" y="-1"/>
                <a:ext cx="1440735" cy="1706167"/>
                <a:chOff x="0" y="0"/>
                <a:chExt cx="1440733" cy="1706165"/>
              </a:xfrm>
            </p:grpSpPr>
            <p:sp>
              <p:nvSpPr>
                <p:cNvPr id="43" name="Abgerundetes Rechteck">
                  <a:extLst>
                    <a:ext uri="{FF2B5EF4-FFF2-40B4-BE49-F238E27FC236}">
                      <a16:creationId xmlns:a16="http://schemas.microsoft.com/office/drawing/2014/main" id="{1D52B659-6167-41EC-B206-338DA7BAF72D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440735" cy="1706166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B6B6B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4" name="Abgerundetes Rechteck">
                  <a:extLst>
                    <a:ext uri="{FF2B5EF4-FFF2-40B4-BE49-F238E27FC236}">
                      <a16:creationId xmlns:a16="http://schemas.microsoft.com/office/drawing/2014/main" id="{2EB4DDEA-EBBD-4B89-8EEC-2A5B9129F930}"/>
                    </a:ext>
                  </a:extLst>
                </p:cNvPr>
                <p:cNvSpPr/>
                <p:nvPr/>
              </p:nvSpPr>
              <p:spPr>
                <a:xfrm>
                  <a:off x="6971" y="8255"/>
                  <a:ext cx="1426792" cy="1689656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5" name="Abgerundetes Rechteck">
                  <a:extLst>
                    <a:ext uri="{FF2B5EF4-FFF2-40B4-BE49-F238E27FC236}">
                      <a16:creationId xmlns:a16="http://schemas.microsoft.com/office/drawing/2014/main" id="{D36C4F78-0AFC-4542-AD2D-5982782E0832}"/>
                    </a:ext>
                  </a:extLst>
                </p:cNvPr>
                <p:cNvSpPr/>
                <p:nvPr/>
              </p:nvSpPr>
              <p:spPr>
                <a:xfrm>
                  <a:off x="15956" y="18896"/>
                  <a:ext cx="1408822" cy="1668374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6" name="Abgerundetes Rechteck">
                  <a:extLst>
                    <a:ext uri="{FF2B5EF4-FFF2-40B4-BE49-F238E27FC236}">
                      <a16:creationId xmlns:a16="http://schemas.microsoft.com/office/drawing/2014/main" id="{66CEAEA3-ED9A-421E-B555-1A9DC9EDF9E7}"/>
                    </a:ext>
                  </a:extLst>
                </p:cNvPr>
                <p:cNvSpPr/>
                <p:nvPr/>
              </p:nvSpPr>
              <p:spPr>
                <a:xfrm>
                  <a:off x="51423" y="60897"/>
                  <a:ext cx="1337887" cy="1584372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47" name="Abgerundetes Rechteck">
                  <a:extLst>
                    <a:ext uri="{FF2B5EF4-FFF2-40B4-BE49-F238E27FC236}">
                      <a16:creationId xmlns:a16="http://schemas.microsoft.com/office/drawing/2014/main" id="{9A489B94-4D13-440B-982A-CBF9D73F0925}"/>
                    </a:ext>
                  </a:extLst>
                </p:cNvPr>
                <p:cNvSpPr/>
                <p:nvPr/>
              </p:nvSpPr>
              <p:spPr>
                <a:xfrm>
                  <a:off x="57968" y="68648"/>
                  <a:ext cx="1324797" cy="1568870"/>
                </a:xfrm>
                <a:prstGeom prst="roundRect">
                  <a:avLst>
                    <a:gd name="adj" fmla="val 18569"/>
                  </a:avLst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160420" indent="-160420" algn="ctr" defTabSz="412750">
                    <a:lnSpc>
                      <a:spcPct val="100000"/>
                    </a:lnSpc>
                    <a:defRPr sz="16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</p:grpSp>
      <p:pic>
        <p:nvPicPr>
          <p:cNvPr id="74" name="Bildplatzhalter 2" descr="Bildplatzhalter 2">
            <a:extLst>
              <a:ext uri="{FF2B5EF4-FFF2-40B4-BE49-F238E27FC236}">
                <a16:creationId xmlns:a16="http://schemas.microsoft.com/office/drawing/2014/main" id="{2F3C1504-7666-4A88-BA28-39A6176327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1161" y="3168737"/>
            <a:ext cx="970720" cy="1231511"/>
          </a:xfrm>
          <a:prstGeom prst="rect">
            <a:avLst/>
          </a:prstGeom>
        </p:spPr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729DD5FD-E59E-4E9C-B47D-ABFCED767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2350" y="3156326"/>
            <a:ext cx="979488" cy="125253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97" name="Tijdelijke aanduiding voor tekst 3">
            <a:extLst>
              <a:ext uri="{FF2B5EF4-FFF2-40B4-BE49-F238E27FC236}">
                <a16:creationId xmlns:a16="http://schemas.microsoft.com/office/drawing/2014/main" id="{E832D893-F51F-411E-83C4-B60341BA6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38104" y="256549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98" name="Tijdelijke aanduiding voor tekst 3">
            <a:extLst>
              <a:ext uri="{FF2B5EF4-FFF2-40B4-BE49-F238E27FC236}">
                <a16:creationId xmlns:a16="http://schemas.microsoft.com/office/drawing/2014/main" id="{72471A33-AB86-4FBE-AA92-1426F41D7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8104" y="4186488"/>
            <a:ext cx="2980516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76" name="Tijdelijke aanduiding voor tekst 18">
            <a:extLst>
              <a:ext uri="{FF2B5EF4-FFF2-40B4-BE49-F238E27FC236}">
                <a16:creationId xmlns:a16="http://schemas.microsoft.com/office/drawing/2014/main" id="{888CDC83-597B-4895-9DD1-0CD7B9EA2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77" name="Tijdelijke aanduiding voor afbeelding 7">
            <a:extLst>
              <a:ext uri="{FF2B5EF4-FFF2-40B4-BE49-F238E27FC236}">
                <a16:creationId xmlns:a16="http://schemas.microsoft.com/office/drawing/2014/main" id="{BC87D26D-545B-4EA0-9EF2-56FFD70288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78" name="Tijdelijke aanduiding voor afbeelding 7">
            <a:extLst>
              <a:ext uri="{FF2B5EF4-FFF2-40B4-BE49-F238E27FC236}">
                <a16:creationId xmlns:a16="http://schemas.microsoft.com/office/drawing/2014/main" id="{50FCEC50-71CC-4DA0-9FF1-A1539AABBF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678712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0" name="Tijdelijke aanduiding voor afbeelding 7">
            <a:extLst>
              <a:ext uri="{FF2B5EF4-FFF2-40B4-BE49-F238E27FC236}">
                <a16:creationId xmlns:a16="http://schemas.microsoft.com/office/drawing/2014/main" id="{18D837A1-67C2-4035-99EB-B63F7272DCA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54940" y="2594350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81" name="Tijdelijke aanduiding voor afbeelding 7">
            <a:extLst>
              <a:ext uri="{FF2B5EF4-FFF2-40B4-BE49-F238E27FC236}">
                <a16:creationId xmlns:a16="http://schemas.microsoft.com/office/drawing/2014/main" id="{ABE124ED-DEFA-4F3F-A141-DD2616052C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54940" y="4215340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9212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4: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57A9E289-DC04-4842-BE80-41B2E7A80F3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" name="Gruppieren">
            <a:extLst>
              <a:ext uri="{FF2B5EF4-FFF2-40B4-BE49-F238E27FC236}">
                <a16:creationId xmlns:a16="http://schemas.microsoft.com/office/drawing/2014/main" id="{4AD5815B-9C21-4016-920E-EC07D63D8BD2}"/>
              </a:ext>
            </a:extLst>
          </p:cNvPr>
          <p:cNvGrpSpPr/>
          <p:nvPr userDrawn="1"/>
        </p:nvGrpSpPr>
        <p:grpSpPr>
          <a:xfrm>
            <a:off x="952499" y="3030218"/>
            <a:ext cx="4266210" cy="6017234"/>
            <a:chOff x="0" y="0"/>
            <a:chExt cx="4266208" cy="6017232"/>
          </a:xfrm>
        </p:grpSpPr>
        <p:sp>
          <p:nvSpPr>
            <p:cNvPr id="77" name="Form">
              <a:extLst>
                <a:ext uri="{FF2B5EF4-FFF2-40B4-BE49-F238E27FC236}">
                  <a16:creationId xmlns:a16="http://schemas.microsoft.com/office/drawing/2014/main" id="{D715FC8A-0A73-4CFC-8E1E-55CF483B09D9}"/>
                </a:ext>
              </a:extLst>
            </p:cNvPr>
            <p:cNvSpPr/>
            <p:nvPr/>
          </p:nvSpPr>
          <p:spPr>
            <a:xfrm>
              <a:off x="-1" y="-1"/>
              <a:ext cx="4266210" cy="601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2" y="21600"/>
                  </a:moveTo>
                  <a:lnTo>
                    <a:pt x="1178" y="21600"/>
                  </a:lnTo>
                  <a:cubicBezTo>
                    <a:pt x="525" y="21600"/>
                    <a:pt x="0" y="21228"/>
                    <a:pt x="0" y="20767"/>
                  </a:cubicBezTo>
                  <a:lnTo>
                    <a:pt x="0" y="835"/>
                  </a:lnTo>
                  <a:cubicBezTo>
                    <a:pt x="0" y="372"/>
                    <a:pt x="525" y="0"/>
                    <a:pt x="1178" y="0"/>
                  </a:cubicBezTo>
                  <a:lnTo>
                    <a:pt x="20422" y="0"/>
                  </a:lnTo>
                  <a:cubicBezTo>
                    <a:pt x="21075" y="0"/>
                    <a:pt x="21600" y="372"/>
                    <a:pt x="21600" y="835"/>
                  </a:cubicBezTo>
                  <a:lnTo>
                    <a:pt x="21600" y="20767"/>
                  </a:lnTo>
                  <a:cubicBezTo>
                    <a:pt x="21600" y="21228"/>
                    <a:pt x="21075" y="21600"/>
                    <a:pt x="20422" y="21600"/>
                  </a:cubicBezTo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2BECE618-62B1-4BED-99FF-3703A873C7E9}"/>
                </a:ext>
              </a:extLst>
            </p:cNvPr>
            <p:cNvSpPr/>
            <p:nvPr/>
          </p:nvSpPr>
          <p:spPr>
            <a:xfrm>
              <a:off x="25877" y="25876"/>
              <a:ext cx="4211580" cy="59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7" y="21600"/>
                  </a:moveTo>
                  <a:lnTo>
                    <a:pt x="1053" y="21600"/>
                  </a:lnTo>
                  <a:cubicBezTo>
                    <a:pt x="468" y="21600"/>
                    <a:pt x="0" y="21269"/>
                    <a:pt x="0" y="20858"/>
                  </a:cubicBezTo>
                  <a:lnTo>
                    <a:pt x="0" y="744"/>
                  </a:lnTo>
                  <a:cubicBezTo>
                    <a:pt x="0" y="331"/>
                    <a:pt x="468" y="0"/>
                    <a:pt x="1053" y="0"/>
                  </a:cubicBezTo>
                  <a:lnTo>
                    <a:pt x="20547" y="0"/>
                  </a:lnTo>
                  <a:cubicBezTo>
                    <a:pt x="21132" y="0"/>
                    <a:pt x="21600" y="331"/>
                    <a:pt x="21600" y="744"/>
                  </a:cubicBezTo>
                  <a:lnTo>
                    <a:pt x="21600" y="20858"/>
                  </a:lnTo>
                  <a:cubicBezTo>
                    <a:pt x="21600" y="21269"/>
                    <a:pt x="21132" y="21600"/>
                    <a:pt x="20547" y="21600"/>
                  </a:cubicBezTo>
                </a:path>
              </a:pathLst>
            </a:custGeom>
            <a:solidFill>
              <a:srgbClr val="08080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7559A27F-83B9-4828-B670-397111EA5B84}"/>
                </a:ext>
              </a:extLst>
            </p:cNvPr>
            <p:cNvSpPr/>
            <p:nvPr/>
          </p:nvSpPr>
          <p:spPr>
            <a:xfrm>
              <a:off x="244395" y="506042"/>
              <a:ext cx="3774543" cy="500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3" y="21600"/>
                  </a:moveTo>
                  <a:lnTo>
                    <a:pt x="157" y="21600"/>
                  </a:lnTo>
                  <a:cubicBezTo>
                    <a:pt x="71" y="21600"/>
                    <a:pt x="0" y="21547"/>
                    <a:pt x="0" y="21482"/>
                  </a:cubicBezTo>
                  <a:lnTo>
                    <a:pt x="0" y="118"/>
                  </a:lnTo>
                  <a:cubicBezTo>
                    <a:pt x="0" y="53"/>
                    <a:pt x="71" y="0"/>
                    <a:pt x="157" y="0"/>
                  </a:cubicBezTo>
                  <a:lnTo>
                    <a:pt x="21443" y="0"/>
                  </a:lnTo>
                  <a:cubicBezTo>
                    <a:pt x="21533" y="0"/>
                    <a:pt x="21600" y="53"/>
                    <a:pt x="21600" y="118"/>
                  </a:cubicBezTo>
                  <a:lnTo>
                    <a:pt x="21600" y="21482"/>
                  </a:lnTo>
                  <a:cubicBezTo>
                    <a:pt x="21600" y="21547"/>
                    <a:pt x="21533" y="21600"/>
                    <a:pt x="21443" y="21600"/>
                  </a:cubicBezTo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6D1D40CC-33F4-4638-A07F-28FD75312DC3}"/>
                </a:ext>
              </a:extLst>
            </p:cNvPr>
            <p:cNvSpPr/>
            <p:nvPr/>
          </p:nvSpPr>
          <p:spPr>
            <a:xfrm>
              <a:off x="258770" y="517543"/>
              <a:ext cx="3748667" cy="497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21600"/>
                  </a:moveTo>
                  <a:lnTo>
                    <a:pt x="158" y="21600"/>
                  </a:lnTo>
                  <a:cubicBezTo>
                    <a:pt x="71" y="21600"/>
                    <a:pt x="0" y="21546"/>
                    <a:pt x="0" y="21481"/>
                  </a:cubicBezTo>
                  <a:lnTo>
                    <a:pt x="0" y="119"/>
                  </a:lnTo>
                  <a:cubicBezTo>
                    <a:pt x="0" y="54"/>
                    <a:pt x="71" y="0"/>
                    <a:pt x="158" y="0"/>
                  </a:cubicBezTo>
                  <a:lnTo>
                    <a:pt x="21442" y="0"/>
                  </a:lnTo>
                  <a:cubicBezTo>
                    <a:pt x="21532" y="0"/>
                    <a:pt x="21600" y="54"/>
                    <a:pt x="21600" y="119"/>
                  </a:cubicBezTo>
                  <a:lnTo>
                    <a:pt x="21600" y="21481"/>
                  </a:lnTo>
                  <a:cubicBezTo>
                    <a:pt x="21600" y="21546"/>
                    <a:pt x="21532" y="21600"/>
                    <a:pt x="21442" y="21600"/>
                  </a:cubicBezTo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1D8A5704-A673-4F93-BF52-409860DEEA0D}"/>
                </a:ext>
              </a:extLst>
            </p:cNvPr>
            <p:cNvSpPr/>
            <p:nvPr/>
          </p:nvSpPr>
          <p:spPr>
            <a:xfrm>
              <a:off x="2099406" y="236250"/>
              <a:ext cx="67883" cy="6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296" extrusionOk="0">
                  <a:moveTo>
                    <a:pt x="11463" y="52"/>
                  </a:moveTo>
                  <a:cubicBezTo>
                    <a:pt x="13501" y="52"/>
                    <a:pt x="15131" y="663"/>
                    <a:pt x="16761" y="1682"/>
                  </a:cubicBezTo>
                  <a:cubicBezTo>
                    <a:pt x="18391" y="2905"/>
                    <a:pt x="19206" y="4127"/>
                    <a:pt x="20225" y="5961"/>
                  </a:cubicBezTo>
                  <a:cubicBezTo>
                    <a:pt x="21040" y="7795"/>
                    <a:pt x="21448" y="9629"/>
                    <a:pt x="21448" y="11463"/>
                  </a:cubicBezTo>
                  <a:cubicBezTo>
                    <a:pt x="21244" y="13501"/>
                    <a:pt x="20633" y="14927"/>
                    <a:pt x="19614" y="16557"/>
                  </a:cubicBezTo>
                  <a:cubicBezTo>
                    <a:pt x="18391" y="18188"/>
                    <a:pt x="17169" y="19410"/>
                    <a:pt x="15335" y="20225"/>
                  </a:cubicBezTo>
                  <a:cubicBezTo>
                    <a:pt x="13501" y="21040"/>
                    <a:pt x="11667" y="21448"/>
                    <a:pt x="9833" y="21244"/>
                  </a:cubicBezTo>
                  <a:cubicBezTo>
                    <a:pt x="7795" y="21244"/>
                    <a:pt x="6369" y="20633"/>
                    <a:pt x="4739" y="19410"/>
                  </a:cubicBezTo>
                  <a:cubicBezTo>
                    <a:pt x="3108" y="18391"/>
                    <a:pt x="1886" y="17169"/>
                    <a:pt x="1071" y="15335"/>
                  </a:cubicBezTo>
                  <a:cubicBezTo>
                    <a:pt x="256" y="13501"/>
                    <a:pt x="-152" y="11871"/>
                    <a:pt x="52" y="9833"/>
                  </a:cubicBezTo>
                  <a:cubicBezTo>
                    <a:pt x="256" y="7999"/>
                    <a:pt x="663" y="6369"/>
                    <a:pt x="1886" y="4739"/>
                  </a:cubicBezTo>
                  <a:cubicBezTo>
                    <a:pt x="2905" y="3108"/>
                    <a:pt x="4127" y="1886"/>
                    <a:pt x="5961" y="1071"/>
                  </a:cubicBezTo>
                  <a:cubicBezTo>
                    <a:pt x="7591" y="256"/>
                    <a:pt x="9425" y="-152"/>
                    <a:pt x="11463" y="52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80381F5A-3144-4665-BDCD-00C169037A81}"/>
                </a:ext>
              </a:extLst>
            </p:cNvPr>
            <p:cNvSpPr/>
            <p:nvPr/>
          </p:nvSpPr>
          <p:spPr>
            <a:xfrm>
              <a:off x="2107551" y="247674"/>
              <a:ext cx="48239" cy="5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17568" y="2073"/>
                  </a:moveTo>
                  <a:cubicBezTo>
                    <a:pt x="19008" y="3195"/>
                    <a:pt x="20160" y="4878"/>
                    <a:pt x="21024" y="6561"/>
                  </a:cubicBezTo>
                  <a:cubicBezTo>
                    <a:pt x="21600" y="8525"/>
                    <a:pt x="21600" y="9928"/>
                    <a:pt x="21600" y="11891"/>
                  </a:cubicBezTo>
                  <a:cubicBezTo>
                    <a:pt x="21312" y="13855"/>
                    <a:pt x="20736" y="15538"/>
                    <a:pt x="19584" y="16941"/>
                  </a:cubicBezTo>
                  <a:cubicBezTo>
                    <a:pt x="18432" y="18624"/>
                    <a:pt x="16992" y="19465"/>
                    <a:pt x="15264" y="20307"/>
                  </a:cubicBezTo>
                  <a:cubicBezTo>
                    <a:pt x="13248" y="21148"/>
                    <a:pt x="11520" y="21429"/>
                    <a:pt x="9504" y="21148"/>
                  </a:cubicBezTo>
                  <a:cubicBezTo>
                    <a:pt x="7488" y="20868"/>
                    <a:pt x="5760" y="20307"/>
                    <a:pt x="4320" y="18904"/>
                  </a:cubicBezTo>
                  <a:cubicBezTo>
                    <a:pt x="2592" y="17782"/>
                    <a:pt x="1728" y="16380"/>
                    <a:pt x="864" y="14697"/>
                  </a:cubicBezTo>
                  <a:cubicBezTo>
                    <a:pt x="0" y="13013"/>
                    <a:pt x="0" y="11050"/>
                    <a:pt x="0" y="9367"/>
                  </a:cubicBezTo>
                  <a:cubicBezTo>
                    <a:pt x="288" y="7403"/>
                    <a:pt x="1152" y="5720"/>
                    <a:pt x="2304" y="4037"/>
                  </a:cubicBezTo>
                  <a:cubicBezTo>
                    <a:pt x="3456" y="2634"/>
                    <a:pt x="4608" y="1512"/>
                    <a:pt x="6624" y="671"/>
                  </a:cubicBezTo>
                  <a:cubicBezTo>
                    <a:pt x="8352" y="110"/>
                    <a:pt x="10368" y="-171"/>
                    <a:pt x="12384" y="110"/>
                  </a:cubicBezTo>
                  <a:cubicBezTo>
                    <a:pt x="14400" y="390"/>
                    <a:pt x="15840" y="951"/>
                    <a:pt x="17568" y="2073"/>
                  </a:cubicBezTo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8F235A29-BD80-4257-83F3-8846DEF861C4}"/>
                </a:ext>
              </a:extLst>
            </p:cNvPr>
            <p:cNvSpPr/>
            <p:nvPr/>
          </p:nvSpPr>
          <p:spPr>
            <a:xfrm>
              <a:off x="2119053" y="258771"/>
              <a:ext cx="28086" cy="28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5143"/>
                  </a:moveTo>
                  <a:cubicBezTo>
                    <a:pt x="20571" y="6686"/>
                    <a:pt x="21086" y="8229"/>
                    <a:pt x="21600" y="10286"/>
                  </a:cubicBezTo>
                  <a:cubicBezTo>
                    <a:pt x="21600" y="12857"/>
                    <a:pt x="21086" y="14400"/>
                    <a:pt x="20057" y="15943"/>
                  </a:cubicBezTo>
                  <a:cubicBezTo>
                    <a:pt x="19029" y="18000"/>
                    <a:pt x="18000" y="19029"/>
                    <a:pt x="16457" y="20057"/>
                  </a:cubicBezTo>
                  <a:cubicBezTo>
                    <a:pt x="14914" y="21086"/>
                    <a:pt x="12857" y="21600"/>
                    <a:pt x="11314" y="21600"/>
                  </a:cubicBezTo>
                  <a:cubicBezTo>
                    <a:pt x="9257" y="21600"/>
                    <a:pt x="7200" y="21086"/>
                    <a:pt x="5657" y="20057"/>
                  </a:cubicBezTo>
                  <a:cubicBezTo>
                    <a:pt x="4114" y="19543"/>
                    <a:pt x="2571" y="18000"/>
                    <a:pt x="1543" y="16457"/>
                  </a:cubicBezTo>
                  <a:cubicBezTo>
                    <a:pt x="514" y="14914"/>
                    <a:pt x="0" y="13371"/>
                    <a:pt x="0" y="11314"/>
                  </a:cubicBezTo>
                  <a:cubicBezTo>
                    <a:pt x="0" y="9257"/>
                    <a:pt x="0" y="7714"/>
                    <a:pt x="1029" y="5657"/>
                  </a:cubicBezTo>
                  <a:cubicBezTo>
                    <a:pt x="2057" y="4114"/>
                    <a:pt x="2571" y="2571"/>
                    <a:pt x="4629" y="1543"/>
                  </a:cubicBezTo>
                  <a:cubicBezTo>
                    <a:pt x="6171" y="514"/>
                    <a:pt x="8229" y="0"/>
                    <a:pt x="10286" y="0"/>
                  </a:cubicBezTo>
                  <a:cubicBezTo>
                    <a:pt x="12343" y="0"/>
                    <a:pt x="13886" y="514"/>
                    <a:pt x="15429" y="1029"/>
                  </a:cubicBezTo>
                  <a:cubicBezTo>
                    <a:pt x="17486" y="2057"/>
                    <a:pt x="18514" y="3086"/>
                    <a:pt x="19543" y="5143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CDFCC818-9EE9-409A-B322-2D88CA96455C}"/>
                </a:ext>
              </a:extLst>
            </p:cNvPr>
            <p:cNvSpPr/>
            <p:nvPr/>
          </p:nvSpPr>
          <p:spPr>
            <a:xfrm>
              <a:off x="2000166" y="5643087"/>
              <a:ext cx="263402" cy="26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16" extrusionOk="0">
                  <a:moveTo>
                    <a:pt x="18219" y="3122"/>
                  </a:moveTo>
                  <a:cubicBezTo>
                    <a:pt x="19595" y="4495"/>
                    <a:pt x="20442" y="5974"/>
                    <a:pt x="20972" y="7875"/>
                  </a:cubicBezTo>
                  <a:cubicBezTo>
                    <a:pt x="21448" y="9777"/>
                    <a:pt x="21448" y="11467"/>
                    <a:pt x="20972" y="13368"/>
                  </a:cubicBezTo>
                  <a:cubicBezTo>
                    <a:pt x="20442" y="15269"/>
                    <a:pt x="19595" y="16801"/>
                    <a:pt x="18219" y="18174"/>
                  </a:cubicBezTo>
                  <a:cubicBezTo>
                    <a:pt x="16842" y="19600"/>
                    <a:pt x="15360" y="20445"/>
                    <a:pt x="13454" y="20920"/>
                  </a:cubicBezTo>
                  <a:cubicBezTo>
                    <a:pt x="11548" y="21448"/>
                    <a:pt x="9801" y="21448"/>
                    <a:pt x="7948" y="20920"/>
                  </a:cubicBezTo>
                  <a:cubicBezTo>
                    <a:pt x="6042" y="20445"/>
                    <a:pt x="4507" y="19547"/>
                    <a:pt x="3130" y="18121"/>
                  </a:cubicBezTo>
                  <a:cubicBezTo>
                    <a:pt x="1701" y="16748"/>
                    <a:pt x="854" y="15269"/>
                    <a:pt x="377" y="13368"/>
                  </a:cubicBezTo>
                  <a:cubicBezTo>
                    <a:pt x="-152" y="11467"/>
                    <a:pt x="-99" y="9777"/>
                    <a:pt x="377" y="7875"/>
                  </a:cubicBezTo>
                  <a:cubicBezTo>
                    <a:pt x="907" y="5974"/>
                    <a:pt x="1701" y="4548"/>
                    <a:pt x="3130" y="3122"/>
                  </a:cubicBezTo>
                  <a:cubicBezTo>
                    <a:pt x="4507" y="1749"/>
                    <a:pt x="6042" y="904"/>
                    <a:pt x="7948" y="376"/>
                  </a:cubicBezTo>
                  <a:cubicBezTo>
                    <a:pt x="9801" y="-99"/>
                    <a:pt x="11548" y="-152"/>
                    <a:pt x="13454" y="376"/>
                  </a:cubicBezTo>
                  <a:cubicBezTo>
                    <a:pt x="15360" y="851"/>
                    <a:pt x="16842" y="1696"/>
                    <a:pt x="18219" y="3122"/>
                  </a:cubicBezTo>
                </a:path>
              </a:pathLst>
            </a:custGeom>
            <a:solidFill>
              <a:srgbClr val="EAEAEA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72E4EBAF-7552-4CD7-81F7-ED0CCDDCB7EA}"/>
                </a:ext>
              </a:extLst>
            </p:cNvPr>
            <p:cNvSpPr/>
            <p:nvPr/>
          </p:nvSpPr>
          <p:spPr>
            <a:xfrm>
              <a:off x="1998292" y="5644101"/>
              <a:ext cx="125855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07" y="6408"/>
                  </a:moveTo>
                  <a:cubicBezTo>
                    <a:pt x="1696" y="10542"/>
                    <a:pt x="0" y="15089"/>
                    <a:pt x="0" y="21600"/>
                  </a:cubicBezTo>
                  <a:lnTo>
                    <a:pt x="21600" y="21600"/>
                  </a:lnTo>
                  <a:lnTo>
                    <a:pt x="21600" y="0"/>
                  </a:lnTo>
                  <a:cubicBezTo>
                    <a:pt x="16850" y="0"/>
                    <a:pt x="10404" y="2377"/>
                    <a:pt x="6107" y="6408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EEE66D55-C6BE-49A9-BBDE-89BA42EF5D56}"/>
                </a:ext>
              </a:extLst>
            </p:cNvPr>
            <p:cNvSpPr/>
            <p:nvPr/>
          </p:nvSpPr>
          <p:spPr>
            <a:xfrm>
              <a:off x="2021294" y="5643017"/>
              <a:ext cx="183368" cy="132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5" extrusionOk="0">
                  <a:moveTo>
                    <a:pt x="10034" y="396"/>
                  </a:moveTo>
                  <a:cubicBezTo>
                    <a:pt x="5821" y="1425"/>
                    <a:pt x="2298" y="4716"/>
                    <a:pt x="0" y="9036"/>
                  </a:cubicBezTo>
                  <a:lnTo>
                    <a:pt x="12715" y="20865"/>
                  </a:lnTo>
                  <a:lnTo>
                    <a:pt x="21600" y="3791"/>
                  </a:lnTo>
                  <a:cubicBezTo>
                    <a:pt x="18383" y="602"/>
                    <a:pt x="14170" y="-735"/>
                    <a:pt x="10034" y="396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90DC7CE9-136F-4BC5-ACDB-DF21B36D5F04}"/>
                </a:ext>
              </a:extLst>
            </p:cNvPr>
            <p:cNvSpPr/>
            <p:nvPr/>
          </p:nvSpPr>
          <p:spPr>
            <a:xfrm>
              <a:off x="2070174" y="5643307"/>
              <a:ext cx="177617" cy="1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12105" y="969"/>
                  </a:moveTo>
                  <a:cubicBezTo>
                    <a:pt x="7991" y="-780"/>
                    <a:pt x="3640" y="-60"/>
                    <a:pt x="0" y="2306"/>
                  </a:cubicBezTo>
                  <a:lnTo>
                    <a:pt x="7279" y="20820"/>
                  </a:lnTo>
                  <a:lnTo>
                    <a:pt x="21600" y="11357"/>
                  </a:lnTo>
                  <a:cubicBezTo>
                    <a:pt x="19622" y="6317"/>
                    <a:pt x="16299" y="2717"/>
                    <a:pt x="12105" y="969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28C46AA5-2DF1-4C6B-8919-B7127D836B49}"/>
                </a:ext>
              </a:extLst>
            </p:cNvPr>
            <p:cNvSpPr/>
            <p:nvPr/>
          </p:nvSpPr>
          <p:spPr>
            <a:xfrm>
              <a:off x="2136304" y="5770612"/>
              <a:ext cx="125854" cy="13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0" y="15089"/>
                  </a:moveTo>
                  <a:cubicBezTo>
                    <a:pt x="19904" y="11058"/>
                    <a:pt x="21600" y="6408"/>
                    <a:pt x="21600" y="0"/>
                  </a:cubicBezTo>
                  <a:lnTo>
                    <a:pt x="0" y="0"/>
                  </a:lnTo>
                  <a:lnTo>
                    <a:pt x="0" y="21600"/>
                  </a:lnTo>
                  <a:cubicBezTo>
                    <a:pt x="4750" y="21600"/>
                    <a:pt x="11083" y="19223"/>
                    <a:pt x="15380" y="15089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71D55882-A6C1-4959-B1F3-0CD4EDAA2D40}"/>
                </a:ext>
              </a:extLst>
            </p:cNvPr>
            <p:cNvSpPr/>
            <p:nvPr/>
          </p:nvSpPr>
          <p:spPr>
            <a:xfrm>
              <a:off x="2055797" y="5776362"/>
              <a:ext cx="183366" cy="13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11607" y="20665"/>
                  </a:moveTo>
                  <a:cubicBezTo>
                    <a:pt x="15758" y="19627"/>
                    <a:pt x="19371" y="16304"/>
                    <a:pt x="21600" y="11942"/>
                  </a:cubicBezTo>
                  <a:lnTo>
                    <a:pt x="8840" y="0"/>
                  </a:lnTo>
                  <a:lnTo>
                    <a:pt x="0" y="17238"/>
                  </a:lnTo>
                  <a:cubicBezTo>
                    <a:pt x="3228" y="20250"/>
                    <a:pt x="7379" y="21600"/>
                    <a:pt x="11607" y="20665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174262F9-7A85-41CB-9C90-4173A1776C17}"/>
                </a:ext>
              </a:extLst>
            </p:cNvPr>
            <p:cNvSpPr/>
            <p:nvPr/>
          </p:nvSpPr>
          <p:spPr>
            <a:xfrm>
              <a:off x="2012669" y="5776362"/>
              <a:ext cx="177614" cy="1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9450" y="19851"/>
                  </a:moveTo>
                  <a:cubicBezTo>
                    <a:pt x="13659" y="21600"/>
                    <a:pt x="17947" y="20880"/>
                    <a:pt x="21600" y="18514"/>
                  </a:cubicBezTo>
                  <a:lnTo>
                    <a:pt x="14294" y="0"/>
                  </a:lnTo>
                  <a:lnTo>
                    <a:pt x="0" y="9463"/>
                  </a:lnTo>
                  <a:cubicBezTo>
                    <a:pt x="1985" y="14194"/>
                    <a:pt x="5321" y="17897"/>
                    <a:pt x="9450" y="19851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709F5B1B-27F8-4594-88EC-7F4D8BE750CC}"/>
                </a:ext>
              </a:extLst>
            </p:cNvPr>
            <p:cNvSpPr/>
            <p:nvPr/>
          </p:nvSpPr>
          <p:spPr>
            <a:xfrm>
              <a:off x="2014128" y="5659781"/>
              <a:ext cx="232343" cy="23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24" extrusionOk="0">
                  <a:moveTo>
                    <a:pt x="18234" y="3103"/>
                  </a:moveTo>
                  <a:cubicBezTo>
                    <a:pt x="19610" y="4535"/>
                    <a:pt x="20448" y="6027"/>
                    <a:pt x="20986" y="7877"/>
                  </a:cubicBezTo>
                  <a:cubicBezTo>
                    <a:pt x="21465" y="9786"/>
                    <a:pt x="21465" y="11576"/>
                    <a:pt x="20986" y="13426"/>
                  </a:cubicBezTo>
                  <a:cubicBezTo>
                    <a:pt x="20448" y="15335"/>
                    <a:pt x="19610" y="16827"/>
                    <a:pt x="18234" y="18199"/>
                  </a:cubicBezTo>
                  <a:cubicBezTo>
                    <a:pt x="16858" y="19631"/>
                    <a:pt x="15302" y="20467"/>
                    <a:pt x="13447" y="20944"/>
                  </a:cubicBezTo>
                  <a:cubicBezTo>
                    <a:pt x="11533" y="21481"/>
                    <a:pt x="9857" y="21421"/>
                    <a:pt x="7943" y="20944"/>
                  </a:cubicBezTo>
                  <a:cubicBezTo>
                    <a:pt x="6028" y="20407"/>
                    <a:pt x="4532" y="19631"/>
                    <a:pt x="3156" y="18199"/>
                  </a:cubicBezTo>
                  <a:cubicBezTo>
                    <a:pt x="1780" y="16827"/>
                    <a:pt x="882" y="15275"/>
                    <a:pt x="404" y="13426"/>
                  </a:cubicBezTo>
                  <a:cubicBezTo>
                    <a:pt x="-135" y="11516"/>
                    <a:pt x="-135" y="9786"/>
                    <a:pt x="404" y="7877"/>
                  </a:cubicBezTo>
                  <a:cubicBezTo>
                    <a:pt x="882" y="6027"/>
                    <a:pt x="1780" y="4535"/>
                    <a:pt x="3156" y="3103"/>
                  </a:cubicBezTo>
                  <a:cubicBezTo>
                    <a:pt x="4532" y="1731"/>
                    <a:pt x="6028" y="895"/>
                    <a:pt x="7943" y="358"/>
                  </a:cubicBezTo>
                  <a:cubicBezTo>
                    <a:pt x="9857" y="-119"/>
                    <a:pt x="11592" y="-119"/>
                    <a:pt x="13447" y="358"/>
                  </a:cubicBezTo>
                  <a:cubicBezTo>
                    <a:pt x="15362" y="895"/>
                    <a:pt x="16858" y="1731"/>
                    <a:pt x="18234" y="3103"/>
                  </a:cubicBezTo>
                </a:path>
              </a:pathLst>
            </a:custGeom>
            <a:solidFill>
              <a:srgbClr val="08080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" name="Bildplatzhalter 2" descr="Bildplatzhalter 2">
            <a:extLst>
              <a:ext uri="{FF2B5EF4-FFF2-40B4-BE49-F238E27FC236}">
                <a16:creationId xmlns:a16="http://schemas.microsoft.com/office/drawing/2014/main" id="{2BF3724C-850B-45FF-8AED-AB614B9D6A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0283" y="3548891"/>
            <a:ext cx="3750672" cy="4979888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D68624-EBA1-4CD0-85F9-3001D3662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1264" y="3536950"/>
            <a:ext cx="3760176" cy="5003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4" name="Tijdelijke aanduiding voor tekst 3">
            <a:extLst>
              <a:ext uri="{FF2B5EF4-FFF2-40B4-BE49-F238E27FC236}">
                <a16:creationId xmlns:a16="http://schemas.microsoft.com/office/drawing/2014/main" id="{64E85912-2304-4432-8B41-1E9396D53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74082" y="3989068"/>
            <a:ext cx="3374276" cy="153889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99" name="Tijdelijke aanduiding voor tekst 3">
            <a:extLst>
              <a:ext uri="{FF2B5EF4-FFF2-40B4-BE49-F238E27FC236}">
                <a16:creationId xmlns:a16="http://schemas.microsoft.com/office/drawing/2014/main" id="{33C4A1C4-C28C-4497-9538-7BC2FA30F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92298" y="2805757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8" name="Tijdelijke aanduiding voor tekst 7">
            <a:extLst>
              <a:ext uri="{FF2B5EF4-FFF2-40B4-BE49-F238E27FC236}">
                <a16:creationId xmlns:a16="http://schemas.microsoft.com/office/drawing/2014/main" id="{CC0050CD-98C6-48F2-84CA-24E42CF30D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29" name="Tijdelijke aanduiding voor tekst 18">
            <a:extLst>
              <a:ext uri="{FF2B5EF4-FFF2-40B4-BE49-F238E27FC236}">
                <a16:creationId xmlns:a16="http://schemas.microsoft.com/office/drawing/2014/main" id="{2AA6AF29-54F9-4364-B4AC-6368B7FA90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30" name="Tijdelijke aanduiding voor afbeelding 7">
            <a:extLst>
              <a:ext uri="{FF2B5EF4-FFF2-40B4-BE49-F238E27FC236}">
                <a16:creationId xmlns:a16="http://schemas.microsoft.com/office/drawing/2014/main" id="{9056920A-28AD-411C-9054-C8CFA6F51B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9387" y="3989068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39847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wcase 4: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" name="Gruppieren">
            <a:extLst>
              <a:ext uri="{FF2B5EF4-FFF2-40B4-BE49-F238E27FC236}">
                <a16:creationId xmlns:a16="http://schemas.microsoft.com/office/drawing/2014/main" id="{4AD5815B-9C21-4016-920E-EC07D63D8BD2}"/>
              </a:ext>
            </a:extLst>
          </p:cNvPr>
          <p:cNvGrpSpPr/>
          <p:nvPr userDrawn="1"/>
        </p:nvGrpSpPr>
        <p:grpSpPr>
          <a:xfrm>
            <a:off x="952499" y="3030218"/>
            <a:ext cx="4266210" cy="6017234"/>
            <a:chOff x="0" y="0"/>
            <a:chExt cx="4266208" cy="6017232"/>
          </a:xfrm>
        </p:grpSpPr>
        <p:sp>
          <p:nvSpPr>
            <p:cNvPr id="77" name="Form">
              <a:extLst>
                <a:ext uri="{FF2B5EF4-FFF2-40B4-BE49-F238E27FC236}">
                  <a16:creationId xmlns:a16="http://schemas.microsoft.com/office/drawing/2014/main" id="{D715FC8A-0A73-4CFC-8E1E-55CF483B09D9}"/>
                </a:ext>
              </a:extLst>
            </p:cNvPr>
            <p:cNvSpPr/>
            <p:nvPr/>
          </p:nvSpPr>
          <p:spPr>
            <a:xfrm>
              <a:off x="-1" y="-1"/>
              <a:ext cx="4266210" cy="601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2" y="21600"/>
                  </a:moveTo>
                  <a:lnTo>
                    <a:pt x="1178" y="21600"/>
                  </a:lnTo>
                  <a:cubicBezTo>
                    <a:pt x="525" y="21600"/>
                    <a:pt x="0" y="21228"/>
                    <a:pt x="0" y="20767"/>
                  </a:cubicBezTo>
                  <a:lnTo>
                    <a:pt x="0" y="835"/>
                  </a:lnTo>
                  <a:cubicBezTo>
                    <a:pt x="0" y="372"/>
                    <a:pt x="525" y="0"/>
                    <a:pt x="1178" y="0"/>
                  </a:cubicBezTo>
                  <a:lnTo>
                    <a:pt x="20422" y="0"/>
                  </a:lnTo>
                  <a:cubicBezTo>
                    <a:pt x="21075" y="0"/>
                    <a:pt x="21600" y="372"/>
                    <a:pt x="21600" y="835"/>
                  </a:cubicBezTo>
                  <a:lnTo>
                    <a:pt x="21600" y="20767"/>
                  </a:lnTo>
                  <a:cubicBezTo>
                    <a:pt x="21600" y="21228"/>
                    <a:pt x="21075" y="21600"/>
                    <a:pt x="20422" y="21600"/>
                  </a:cubicBezTo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2BECE618-62B1-4BED-99FF-3703A873C7E9}"/>
                </a:ext>
              </a:extLst>
            </p:cNvPr>
            <p:cNvSpPr/>
            <p:nvPr/>
          </p:nvSpPr>
          <p:spPr>
            <a:xfrm>
              <a:off x="25877" y="25876"/>
              <a:ext cx="4211580" cy="59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7" y="21600"/>
                  </a:moveTo>
                  <a:lnTo>
                    <a:pt x="1053" y="21600"/>
                  </a:lnTo>
                  <a:cubicBezTo>
                    <a:pt x="468" y="21600"/>
                    <a:pt x="0" y="21269"/>
                    <a:pt x="0" y="20858"/>
                  </a:cubicBezTo>
                  <a:lnTo>
                    <a:pt x="0" y="744"/>
                  </a:lnTo>
                  <a:cubicBezTo>
                    <a:pt x="0" y="331"/>
                    <a:pt x="468" y="0"/>
                    <a:pt x="1053" y="0"/>
                  </a:cubicBezTo>
                  <a:lnTo>
                    <a:pt x="20547" y="0"/>
                  </a:lnTo>
                  <a:cubicBezTo>
                    <a:pt x="21132" y="0"/>
                    <a:pt x="21600" y="331"/>
                    <a:pt x="21600" y="744"/>
                  </a:cubicBezTo>
                  <a:lnTo>
                    <a:pt x="21600" y="20858"/>
                  </a:lnTo>
                  <a:cubicBezTo>
                    <a:pt x="21600" y="21269"/>
                    <a:pt x="21132" y="21600"/>
                    <a:pt x="20547" y="21600"/>
                  </a:cubicBezTo>
                </a:path>
              </a:pathLst>
            </a:custGeom>
            <a:solidFill>
              <a:srgbClr val="08080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7559A27F-83B9-4828-B670-397111EA5B84}"/>
                </a:ext>
              </a:extLst>
            </p:cNvPr>
            <p:cNvSpPr/>
            <p:nvPr/>
          </p:nvSpPr>
          <p:spPr>
            <a:xfrm>
              <a:off x="244395" y="506042"/>
              <a:ext cx="3774543" cy="500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3" y="21600"/>
                  </a:moveTo>
                  <a:lnTo>
                    <a:pt x="157" y="21600"/>
                  </a:lnTo>
                  <a:cubicBezTo>
                    <a:pt x="71" y="21600"/>
                    <a:pt x="0" y="21547"/>
                    <a:pt x="0" y="21482"/>
                  </a:cubicBezTo>
                  <a:lnTo>
                    <a:pt x="0" y="118"/>
                  </a:lnTo>
                  <a:cubicBezTo>
                    <a:pt x="0" y="53"/>
                    <a:pt x="71" y="0"/>
                    <a:pt x="157" y="0"/>
                  </a:cubicBezTo>
                  <a:lnTo>
                    <a:pt x="21443" y="0"/>
                  </a:lnTo>
                  <a:cubicBezTo>
                    <a:pt x="21533" y="0"/>
                    <a:pt x="21600" y="53"/>
                    <a:pt x="21600" y="118"/>
                  </a:cubicBezTo>
                  <a:lnTo>
                    <a:pt x="21600" y="21482"/>
                  </a:lnTo>
                  <a:cubicBezTo>
                    <a:pt x="21600" y="21547"/>
                    <a:pt x="21533" y="21600"/>
                    <a:pt x="21443" y="21600"/>
                  </a:cubicBezTo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6D1D40CC-33F4-4638-A07F-28FD75312DC3}"/>
                </a:ext>
              </a:extLst>
            </p:cNvPr>
            <p:cNvSpPr/>
            <p:nvPr/>
          </p:nvSpPr>
          <p:spPr>
            <a:xfrm>
              <a:off x="258770" y="517543"/>
              <a:ext cx="3748667" cy="497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21600"/>
                  </a:moveTo>
                  <a:lnTo>
                    <a:pt x="158" y="21600"/>
                  </a:lnTo>
                  <a:cubicBezTo>
                    <a:pt x="71" y="21600"/>
                    <a:pt x="0" y="21546"/>
                    <a:pt x="0" y="21481"/>
                  </a:cubicBezTo>
                  <a:lnTo>
                    <a:pt x="0" y="119"/>
                  </a:lnTo>
                  <a:cubicBezTo>
                    <a:pt x="0" y="54"/>
                    <a:pt x="71" y="0"/>
                    <a:pt x="158" y="0"/>
                  </a:cubicBezTo>
                  <a:lnTo>
                    <a:pt x="21442" y="0"/>
                  </a:lnTo>
                  <a:cubicBezTo>
                    <a:pt x="21532" y="0"/>
                    <a:pt x="21600" y="54"/>
                    <a:pt x="21600" y="119"/>
                  </a:cubicBezTo>
                  <a:lnTo>
                    <a:pt x="21600" y="21481"/>
                  </a:lnTo>
                  <a:cubicBezTo>
                    <a:pt x="21600" y="21546"/>
                    <a:pt x="21532" y="21600"/>
                    <a:pt x="21442" y="21600"/>
                  </a:cubicBezTo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1D8A5704-A673-4F93-BF52-409860DEEA0D}"/>
                </a:ext>
              </a:extLst>
            </p:cNvPr>
            <p:cNvSpPr/>
            <p:nvPr/>
          </p:nvSpPr>
          <p:spPr>
            <a:xfrm>
              <a:off x="2099406" y="236250"/>
              <a:ext cx="67883" cy="6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296" extrusionOk="0">
                  <a:moveTo>
                    <a:pt x="11463" y="52"/>
                  </a:moveTo>
                  <a:cubicBezTo>
                    <a:pt x="13501" y="52"/>
                    <a:pt x="15131" y="663"/>
                    <a:pt x="16761" y="1682"/>
                  </a:cubicBezTo>
                  <a:cubicBezTo>
                    <a:pt x="18391" y="2905"/>
                    <a:pt x="19206" y="4127"/>
                    <a:pt x="20225" y="5961"/>
                  </a:cubicBezTo>
                  <a:cubicBezTo>
                    <a:pt x="21040" y="7795"/>
                    <a:pt x="21448" y="9629"/>
                    <a:pt x="21448" y="11463"/>
                  </a:cubicBezTo>
                  <a:cubicBezTo>
                    <a:pt x="21244" y="13501"/>
                    <a:pt x="20633" y="14927"/>
                    <a:pt x="19614" y="16557"/>
                  </a:cubicBezTo>
                  <a:cubicBezTo>
                    <a:pt x="18391" y="18188"/>
                    <a:pt x="17169" y="19410"/>
                    <a:pt x="15335" y="20225"/>
                  </a:cubicBezTo>
                  <a:cubicBezTo>
                    <a:pt x="13501" y="21040"/>
                    <a:pt x="11667" y="21448"/>
                    <a:pt x="9833" y="21244"/>
                  </a:cubicBezTo>
                  <a:cubicBezTo>
                    <a:pt x="7795" y="21244"/>
                    <a:pt x="6369" y="20633"/>
                    <a:pt x="4739" y="19410"/>
                  </a:cubicBezTo>
                  <a:cubicBezTo>
                    <a:pt x="3108" y="18391"/>
                    <a:pt x="1886" y="17169"/>
                    <a:pt x="1071" y="15335"/>
                  </a:cubicBezTo>
                  <a:cubicBezTo>
                    <a:pt x="256" y="13501"/>
                    <a:pt x="-152" y="11871"/>
                    <a:pt x="52" y="9833"/>
                  </a:cubicBezTo>
                  <a:cubicBezTo>
                    <a:pt x="256" y="7999"/>
                    <a:pt x="663" y="6369"/>
                    <a:pt x="1886" y="4739"/>
                  </a:cubicBezTo>
                  <a:cubicBezTo>
                    <a:pt x="2905" y="3108"/>
                    <a:pt x="4127" y="1886"/>
                    <a:pt x="5961" y="1071"/>
                  </a:cubicBezTo>
                  <a:cubicBezTo>
                    <a:pt x="7591" y="256"/>
                    <a:pt x="9425" y="-152"/>
                    <a:pt x="11463" y="52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80381F5A-3144-4665-BDCD-00C169037A81}"/>
                </a:ext>
              </a:extLst>
            </p:cNvPr>
            <p:cNvSpPr/>
            <p:nvPr/>
          </p:nvSpPr>
          <p:spPr>
            <a:xfrm>
              <a:off x="2107551" y="247674"/>
              <a:ext cx="48239" cy="5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17568" y="2073"/>
                  </a:moveTo>
                  <a:cubicBezTo>
                    <a:pt x="19008" y="3195"/>
                    <a:pt x="20160" y="4878"/>
                    <a:pt x="21024" y="6561"/>
                  </a:cubicBezTo>
                  <a:cubicBezTo>
                    <a:pt x="21600" y="8525"/>
                    <a:pt x="21600" y="9928"/>
                    <a:pt x="21600" y="11891"/>
                  </a:cubicBezTo>
                  <a:cubicBezTo>
                    <a:pt x="21312" y="13855"/>
                    <a:pt x="20736" y="15538"/>
                    <a:pt x="19584" y="16941"/>
                  </a:cubicBezTo>
                  <a:cubicBezTo>
                    <a:pt x="18432" y="18624"/>
                    <a:pt x="16992" y="19465"/>
                    <a:pt x="15264" y="20307"/>
                  </a:cubicBezTo>
                  <a:cubicBezTo>
                    <a:pt x="13248" y="21148"/>
                    <a:pt x="11520" y="21429"/>
                    <a:pt x="9504" y="21148"/>
                  </a:cubicBezTo>
                  <a:cubicBezTo>
                    <a:pt x="7488" y="20868"/>
                    <a:pt x="5760" y="20307"/>
                    <a:pt x="4320" y="18904"/>
                  </a:cubicBezTo>
                  <a:cubicBezTo>
                    <a:pt x="2592" y="17782"/>
                    <a:pt x="1728" y="16380"/>
                    <a:pt x="864" y="14697"/>
                  </a:cubicBezTo>
                  <a:cubicBezTo>
                    <a:pt x="0" y="13013"/>
                    <a:pt x="0" y="11050"/>
                    <a:pt x="0" y="9367"/>
                  </a:cubicBezTo>
                  <a:cubicBezTo>
                    <a:pt x="288" y="7403"/>
                    <a:pt x="1152" y="5720"/>
                    <a:pt x="2304" y="4037"/>
                  </a:cubicBezTo>
                  <a:cubicBezTo>
                    <a:pt x="3456" y="2634"/>
                    <a:pt x="4608" y="1512"/>
                    <a:pt x="6624" y="671"/>
                  </a:cubicBezTo>
                  <a:cubicBezTo>
                    <a:pt x="8352" y="110"/>
                    <a:pt x="10368" y="-171"/>
                    <a:pt x="12384" y="110"/>
                  </a:cubicBezTo>
                  <a:cubicBezTo>
                    <a:pt x="14400" y="390"/>
                    <a:pt x="15840" y="951"/>
                    <a:pt x="17568" y="2073"/>
                  </a:cubicBezTo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8F235A29-BD80-4257-83F3-8846DEF861C4}"/>
                </a:ext>
              </a:extLst>
            </p:cNvPr>
            <p:cNvSpPr/>
            <p:nvPr/>
          </p:nvSpPr>
          <p:spPr>
            <a:xfrm>
              <a:off x="2119053" y="258771"/>
              <a:ext cx="28086" cy="28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5143"/>
                  </a:moveTo>
                  <a:cubicBezTo>
                    <a:pt x="20571" y="6686"/>
                    <a:pt x="21086" y="8229"/>
                    <a:pt x="21600" y="10286"/>
                  </a:cubicBezTo>
                  <a:cubicBezTo>
                    <a:pt x="21600" y="12857"/>
                    <a:pt x="21086" y="14400"/>
                    <a:pt x="20057" y="15943"/>
                  </a:cubicBezTo>
                  <a:cubicBezTo>
                    <a:pt x="19029" y="18000"/>
                    <a:pt x="18000" y="19029"/>
                    <a:pt x="16457" y="20057"/>
                  </a:cubicBezTo>
                  <a:cubicBezTo>
                    <a:pt x="14914" y="21086"/>
                    <a:pt x="12857" y="21600"/>
                    <a:pt x="11314" y="21600"/>
                  </a:cubicBezTo>
                  <a:cubicBezTo>
                    <a:pt x="9257" y="21600"/>
                    <a:pt x="7200" y="21086"/>
                    <a:pt x="5657" y="20057"/>
                  </a:cubicBezTo>
                  <a:cubicBezTo>
                    <a:pt x="4114" y="19543"/>
                    <a:pt x="2571" y="18000"/>
                    <a:pt x="1543" y="16457"/>
                  </a:cubicBezTo>
                  <a:cubicBezTo>
                    <a:pt x="514" y="14914"/>
                    <a:pt x="0" y="13371"/>
                    <a:pt x="0" y="11314"/>
                  </a:cubicBezTo>
                  <a:cubicBezTo>
                    <a:pt x="0" y="9257"/>
                    <a:pt x="0" y="7714"/>
                    <a:pt x="1029" y="5657"/>
                  </a:cubicBezTo>
                  <a:cubicBezTo>
                    <a:pt x="2057" y="4114"/>
                    <a:pt x="2571" y="2571"/>
                    <a:pt x="4629" y="1543"/>
                  </a:cubicBezTo>
                  <a:cubicBezTo>
                    <a:pt x="6171" y="514"/>
                    <a:pt x="8229" y="0"/>
                    <a:pt x="10286" y="0"/>
                  </a:cubicBezTo>
                  <a:cubicBezTo>
                    <a:pt x="12343" y="0"/>
                    <a:pt x="13886" y="514"/>
                    <a:pt x="15429" y="1029"/>
                  </a:cubicBezTo>
                  <a:cubicBezTo>
                    <a:pt x="17486" y="2057"/>
                    <a:pt x="18514" y="3086"/>
                    <a:pt x="19543" y="5143"/>
                  </a:cubicBezTo>
                </a:path>
              </a:pathLst>
            </a:custGeom>
            <a:solidFill>
              <a:srgbClr val="5454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CDFCC818-9EE9-409A-B322-2D88CA96455C}"/>
                </a:ext>
              </a:extLst>
            </p:cNvPr>
            <p:cNvSpPr/>
            <p:nvPr/>
          </p:nvSpPr>
          <p:spPr>
            <a:xfrm>
              <a:off x="2000166" y="5643087"/>
              <a:ext cx="263402" cy="26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16" extrusionOk="0">
                  <a:moveTo>
                    <a:pt x="18219" y="3122"/>
                  </a:moveTo>
                  <a:cubicBezTo>
                    <a:pt x="19595" y="4495"/>
                    <a:pt x="20442" y="5974"/>
                    <a:pt x="20972" y="7875"/>
                  </a:cubicBezTo>
                  <a:cubicBezTo>
                    <a:pt x="21448" y="9777"/>
                    <a:pt x="21448" y="11467"/>
                    <a:pt x="20972" y="13368"/>
                  </a:cubicBezTo>
                  <a:cubicBezTo>
                    <a:pt x="20442" y="15269"/>
                    <a:pt x="19595" y="16801"/>
                    <a:pt x="18219" y="18174"/>
                  </a:cubicBezTo>
                  <a:cubicBezTo>
                    <a:pt x="16842" y="19600"/>
                    <a:pt x="15360" y="20445"/>
                    <a:pt x="13454" y="20920"/>
                  </a:cubicBezTo>
                  <a:cubicBezTo>
                    <a:pt x="11548" y="21448"/>
                    <a:pt x="9801" y="21448"/>
                    <a:pt x="7948" y="20920"/>
                  </a:cubicBezTo>
                  <a:cubicBezTo>
                    <a:pt x="6042" y="20445"/>
                    <a:pt x="4507" y="19547"/>
                    <a:pt x="3130" y="18121"/>
                  </a:cubicBezTo>
                  <a:cubicBezTo>
                    <a:pt x="1701" y="16748"/>
                    <a:pt x="854" y="15269"/>
                    <a:pt x="377" y="13368"/>
                  </a:cubicBezTo>
                  <a:cubicBezTo>
                    <a:pt x="-152" y="11467"/>
                    <a:pt x="-99" y="9777"/>
                    <a:pt x="377" y="7875"/>
                  </a:cubicBezTo>
                  <a:cubicBezTo>
                    <a:pt x="907" y="5974"/>
                    <a:pt x="1701" y="4548"/>
                    <a:pt x="3130" y="3122"/>
                  </a:cubicBezTo>
                  <a:cubicBezTo>
                    <a:pt x="4507" y="1749"/>
                    <a:pt x="6042" y="904"/>
                    <a:pt x="7948" y="376"/>
                  </a:cubicBezTo>
                  <a:cubicBezTo>
                    <a:pt x="9801" y="-99"/>
                    <a:pt x="11548" y="-152"/>
                    <a:pt x="13454" y="376"/>
                  </a:cubicBezTo>
                  <a:cubicBezTo>
                    <a:pt x="15360" y="851"/>
                    <a:pt x="16842" y="1696"/>
                    <a:pt x="18219" y="3122"/>
                  </a:cubicBezTo>
                </a:path>
              </a:pathLst>
            </a:custGeom>
            <a:solidFill>
              <a:srgbClr val="EAEAEA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72E4EBAF-7552-4CD7-81F7-ED0CCDDCB7EA}"/>
                </a:ext>
              </a:extLst>
            </p:cNvPr>
            <p:cNvSpPr/>
            <p:nvPr/>
          </p:nvSpPr>
          <p:spPr>
            <a:xfrm>
              <a:off x="1998292" y="5644101"/>
              <a:ext cx="125855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07" y="6408"/>
                  </a:moveTo>
                  <a:cubicBezTo>
                    <a:pt x="1696" y="10542"/>
                    <a:pt x="0" y="15089"/>
                    <a:pt x="0" y="21600"/>
                  </a:cubicBezTo>
                  <a:lnTo>
                    <a:pt x="21600" y="21600"/>
                  </a:lnTo>
                  <a:lnTo>
                    <a:pt x="21600" y="0"/>
                  </a:lnTo>
                  <a:cubicBezTo>
                    <a:pt x="16850" y="0"/>
                    <a:pt x="10404" y="2377"/>
                    <a:pt x="6107" y="6408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EEE66D55-C6BE-49A9-BBDE-89BA42EF5D56}"/>
                </a:ext>
              </a:extLst>
            </p:cNvPr>
            <p:cNvSpPr/>
            <p:nvPr/>
          </p:nvSpPr>
          <p:spPr>
            <a:xfrm>
              <a:off x="2021294" y="5643017"/>
              <a:ext cx="183368" cy="132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5" extrusionOk="0">
                  <a:moveTo>
                    <a:pt x="10034" y="396"/>
                  </a:moveTo>
                  <a:cubicBezTo>
                    <a:pt x="5821" y="1425"/>
                    <a:pt x="2298" y="4716"/>
                    <a:pt x="0" y="9036"/>
                  </a:cubicBezTo>
                  <a:lnTo>
                    <a:pt x="12715" y="20865"/>
                  </a:lnTo>
                  <a:lnTo>
                    <a:pt x="21600" y="3791"/>
                  </a:lnTo>
                  <a:cubicBezTo>
                    <a:pt x="18383" y="602"/>
                    <a:pt x="14170" y="-735"/>
                    <a:pt x="10034" y="396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90DC7CE9-136F-4BC5-ACDB-DF21B36D5F04}"/>
                </a:ext>
              </a:extLst>
            </p:cNvPr>
            <p:cNvSpPr/>
            <p:nvPr/>
          </p:nvSpPr>
          <p:spPr>
            <a:xfrm>
              <a:off x="2070174" y="5643307"/>
              <a:ext cx="177617" cy="1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12105" y="969"/>
                  </a:moveTo>
                  <a:cubicBezTo>
                    <a:pt x="7991" y="-780"/>
                    <a:pt x="3640" y="-60"/>
                    <a:pt x="0" y="2306"/>
                  </a:cubicBezTo>
                  <a:lnTo>
                    <a:pt x="7279" y="20820"/>
                  </a:lnTo>
                  <a:lnTo>
                    <a:pt x="21600" y="11357"/>
                  </a:lnTo>
                  <a:cubicBezTo>
                    <a:pt x="19622" y="6317"/>
                    <a:pt x="16299" y="2717"/>
                    <a:pt x="12105" y="969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28C46AA5-2DF1-4C6B-8919-B7127D836B49}"/>
                </a:ext>
              </a:extLst>
            </p:cNvPr>
            <p:cNvSpPr/>
            <p:nvPr/>
          </p:nvSpPr>
          <p:spPr>
            <a:xfrm>
              <a:off x="2136304" y="5770612"/>
              <a:ext cx="125854" cy="13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0" y="15089"/>
                  </a:moveTo>
                  <a:cubicBezTo>
                    <a:pt x="19904" y="11058"/>
                    <a:pt x="21600" y="6408"/>
                    <a:pt x="21600" y="0"/>
                  </a:cubicBezTo>
                  <a:lnTo>
                    <a:pt x="0" y="0"/>
                  </a:lnTo>
                  <a:lnTo>
                    <a:pt x="0" y="21600"/>
                  </a:lnTo>
                  <a:cubicBezTo>
                    <a:pt x="4750" y="21600"/>
                    <a:pt x="11083" y="19223"/>
                    <a:pt x="15380" y="15089"/>
                  </a:cubicBezTo>
                </a:path>
              </a:pathLst>
            </a:custGeom>
            <a:solidFill>
              <a:srgbClr val="9E9E9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71D55882-A6C1-4959-B1F3-0CD4EDAA2D40}"/>
                </a:ext>
              </a:extLst>
            </p:cNvPr>
            <p:cNvSpPr/>
            <p:nvPr/>
          </p:nvSpPr>
          <p:spPr>
            <a:xfrm>
              <a:off x="2055797" y="5776362"/>
              <a:ext cx="183366" cy="13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11607" y="20665"/>
                  </a:moveTo>
                  <a:cubicBezTo>
                    <a:pt x="15758" y="19627"/>
                    <a:pt x="19371" y="16304"/>
                    <a:pt x="21600" y="11942"/>
                  </a:cubicBezTo>
                  <a:lnTo>
                    <a:pt x="8840" y="0"/>
                  </a:lnTo>
                  <a:lnTo>
                    <a:pt x="0" y="17238"/>
                  </a:lnTo>
                  <a:cubicBezTo>
                    <a:pt x="3228" y="20250"/>
                    <a:pt x="7379" y="21600"/>
                    <a:pt x="11607" y="20665"/>
                  </a:cubicBezTo>
                </a:path>
              </a:pathLst>
            </a:custGeom>
            <a:solidFill>
              <a:srgbClr val="B5B5B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174262F9-7A85-41CB-9C90-4173A1776C17}"/>
                </a:ext>
              </a:extLst>
            </p:cNvPr>
            <p:cNvSpPr/>
            <p:nvPr/>
          </p:nvSpPr>
          <p:spPr>
            <a:xfrm>
              <a:off x="2012669" y="5776362"/>
              <a:ext cx="177614" cy="1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9450" y="19851"/>
                  </a:moveTo>
                  <a:cubicBezTo>
                    <a:pt x="13659" y="21600"/>
                    <a:pt x="17947" y="20880"/>
                    <a:pt x="21600" y="18514"/>
                  </a:cubicBezTo>
                  <a:lnTo>
                    <a:pt x="14294" y="0"/>
                  </a:lnTo>
                  <a:lnTo>
                    <a:pt x="0" y="9463"/>
                  </a:lnTo>
                  <a:cubicBezTo>
                    <a:pt x="1985" y="14194"/>
                    <a:pt x="5321" y="17897"/>
                    <a:pt x="9450" y="19851"/>
                  </a:cubicBezTo>
                </a:path>
              </a:pathLst>
            </a:custGeom>
            <a:solidFill>
              <a:srgbClr val="D3D3D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709F5B1B-27F8-4594-88EC-7F4D8BE750CC}"/>
                </a:ext>
              </a:extLst>
            </p:cNvPr>
            <p:cNvSpPr/>
            <p:nvPr/>
          </p:nvSpPr>
          <p:spPr>
            <a:xfrm>
              <a:off x="2014128" y="5659781"/>
              <a:ext cx="232343" cy="23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24" extrusionOk="0">
                  <a:moveTo>
                    <a:pt x="18234" y="3103"/>
                  </a:moveTo>
                  <a:cubicBezTo>
                    <a:pt x="19610" y="4535"/>
                    <a:pt x="20448" y="6027"/>
                    <a:pt x="20986" y="7877"/>
                  </a:cubicBezTo>
                  <a:cubicBezTo>
                    <a:pt x="21465" y="9786"/>
                    <a:pt x="21465" y="11576"/>
                    <a:pt x="20986" y="13426"/>
                  </a:cubicBezTo>
                  <a:cubicBezTo>
                    <a:pt x="20448" y="15335"/>
                    <a:pt x="19610" y="16827"/>
                    <a:pt x="18234" y="18199"/>
                  </a:cubicBezTo>
                  <a:cubicBezTo>
                    <a:pt x="16858" y="19631"/>
                    <a:pt x="15302" y="20467"/>
                    <a:pt x="13447" y="20944"/>
                  </a:cubicBezTo>
                  <a:cubicBezTo>
                    <a:pt x="11533" y="21481"/>
                    <a:pt x="9857" y="21421"/>
                    <a:pt x="7943" y="20944"/>
                  </a:cubicBezTo>
                  <a:cubicBezTo>
                    <a:pt x="6028" y="20407"/>
                    <a:pt x="4532" y="19631"/>
                    <a:pt x="3156" y="18199"/>
                  </a:cubicBezTo>
                  <a:cubicBezTo>
                    <a:pt x="1780" y="16827"/>
                    <a:pt x="882" y="15275"/>
                    <a:pt x="404" y="13426"/>
                  </a:cubicBezTo>
                  <a:cubicBezTo>
                    <a:pt x="-135" y="11516"/>
                    <a:pt x="-135" y="9786"/>
                    <a:pt x="404" y="7877"/>
                  </a:cubicBezTo>
                  <a:cubicBezTo>
                    <a:pt x="882" y="6027"/>
                    <a:pt x="1780" y="4535"/>
                    <a:pt x="3156" y="3103"/>
                  </a:cubicBezTo>
                  <a:cubicBezTo>
                    <a:pt x="4532" y="1731"/>
                    <a:pt x="6028" y="895"/>
                    <a:pt x="7943" y="358"/>
                  </a:cubicBezTo>
                  <a:cubicBezTo>
                    <a:pt x="9857" y="-119"/>
                    <a:pt x="11592" y="-119"/>
                    <a:pt x="13447" y="358"/>
                  </a:cubicBezTo>
                  <a:cubicBezTo>
                    <a:pt x="15362" y="895"/>
                    <a:pt x="16858" y="1731"/>
                    <a:pt x="18234" y="3103"/>
                  </a:cubicBezTo>
                </a:path>
              </a:pathLst>
            </a:custGeom>
            <a:solidFill>
              <a:srgbClr val="08080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" name="Bildplatzhalter 2" descr="Bildplatzhalter 2">
            <a:extLst>
              <a:ext uri="{FF2B5EF4-FFF2-40B4-BE49-F238E27FC236}">
                <a16:creationId xmlns:a16="http://schemas.microsoft.com/office/drawing/2014/main" id="{2BF3724C-850B-45FF-8AED-AB614B9D6A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0283" y="3548891"/>
            <a:ext cx="3750672" cy="4979888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D68624-EBA1-4CD0-85F9-3001D3662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1264" y="3536950"/>
            <a:ext cx="3760176" cy="5003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4" name="Tijdelijke aanduiding voor tekst 3">
            <a:extLst>
              <a:ext uri="{FF2B5EF4-FFF2-40B4-BE49-F238E27FC236}">
                <a16:creationId xmlns:a16="http://schemas.microsoft.com/office/drawing/2014/main" id="{64E85912-2304-4432-8B41-1E9396D53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74082" y="3989068"/>
            <a:ext cx="3374276" cy="153889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99" name="Tijdelijke aanduiding voor tekst 3">
            <a:extLst>
              <a:ext uri="{FF2B5EF4-FFF2-40B4-BE49-F238E27FC236}">
                <a16:creationId xmlns:a16="http://schemas.microsoft.com/office/drawing/2014/main" id="{33C4A1C4-C28C-4497-9538-7BC2FA30F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92298" y="2805757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9" name="Tijdelijke aanduiding voor tekst 18">
            <a:extLst>
              <a:ext uri="{FF2B5EF4-FFF2-40B4-BE49-F238E27FC236}">
                <a16:creationId xmlns:a16="http://schemas.microsoft.com/office/drawing/2014/main" id="{2AA6AF29-54F9-4364-B4AC-6368B7FA90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30" name="Tijdelijke aanduiding voor afbeelding 7">
            <a:extLst>
              <a:ext uri="{FF2B5EF4-FFF2-40B4-BE49-F238E27FC236}">
                <a16:creationId xmlns:a16="http://schemas.microsoft.com/office/drawing/2014/main" id="{9056920A-28AD-411C-9054-C8CFA6F51B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9387" y="3989068"/>
            <a:ext cx="545822" cy="545534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76690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5: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uppieren">
            <a:extLst>
              <a:ext uri="{FF2B5EF4-FFF2-40B4-BE49-F238E27FC236}">
                <a16:creationId xmlns:a16="http://schemas.microsoft.com/office/drawing/2014/main" id="{75CCDEA8-0D35-4188-AB51-7C6EEED03D95}"/>
              </a:ext>
            </a:extLst>
          </p:cNvPr>
          <p:cNvGrpSpPr/>
          <p:nvPr userDrawn="1"/>
        </p:nvGrpSpPr>
        <p:grpSpPr>
          <a:xfrm>
            <a:off x="8746211" y="-1682750"/>
            <a:ext cx="2392008" cy="4826000"/>
            <a:chOff x="0" y="0"/>
            <a:chExt cx="2392006" cy="4826000"/>
          </a:xfrm>
        </p:grpSpPr>
        <p:grpSp>
          <p:nvGrpSpPr>
            <p:cNvPr id="77" name="Gruppieren">
              <a:extLst>
                <a:ext uri="{FF2B5EF4-FFF2-40B4-BE49-F238E27FC236}">
                  <a16:creationId xmlns:a16="http://schemas.microsoft.com/office/drawing/2014/main" id="{7AD15D25-2E6A-41E6-A5DF-7EAFCB4C3B32}"/>
                </a:ext>
              </a:extLst>
            </p:cNvPr>
            <p:cNvGrpSpPr/>
            <p:nvPr/>
          </p:nvGrpSpPr>
          <p:grpSpPr>
            <a:xfrm>
              <a:off x="-1" y="625277"/>
              <a:ext cx="70266" cy="1161035"/>
              <a:chOff x="-1" y="0"/>
              <a:chExt cx="70265" cy="1161034"/>
            </a:xfrm>
          </p:grpSpPr>
          <p:sp>
            <p:nvSpPr>
              <p:cNvPr id="85" name="Form">
                <a:extLst>
                  <a:ext uri="{FF2B5EF4-FFF2-40B4-BE49-F238E27FC236}">
                    <a16:creationId xmlns:a16="http://schemas.microsoft.com/office/drawing/2014/main" id="{25E2238F-B95E-45A3-8E23-991B16A4EF5B}"/>
                  </a:ext>
                </a:extLst>
              </p:cNvPr>
              <p:cNvSpPr/>
              <p:nvPr/>
            </p:nvSpPr>
            <p:spPr>
              <a:xfrm>
                <a:off x="0" y="-1"/>
                <a:ext cx="58443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6" name="Form">
                <a:extLst>
                  <a:ext uri="{FF2B5EF4-FFF2-40B4-BE49-F238E27FC236}">
                    <a16:creationId xmlns:a16="http://schemas.microsoft.com/office/drawing/2014/main" id="{93BEAD09-5F30-46B7-B3FF-77D7629C8B83}"/>
                  </a:ext>
                </a:extLst>
              </p:cNvPr>
              <p:cNvSpPr/>
              <p:nvPr/>
            </p:nvSpPr>
            <p:spPr>
              <a:xfrm>
                <a:off x="-2" y="399057"/>
                <a:ext cx="70267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" name="Form">
                <a:extLst>
                  <a:ext uri="{FF2B5EF4-FFF2-40B4-BE49-F238E27FC236}">
                    <a16:creationId xmlns:a16="http://schemas.microsoft.com/office/drawing/2014/main" id="{931C8E03-626C-4ED4-B9FC-6177DCEC19A9}"/>
                  </a:ext>
                </a:extLst>
              </p:cNvPr>
              <p:cNvSpPr/>
              <p:nvPr/>
            </p:nvSpPr>
            <p:spPr>
              <a:xfrm>
                <a:off x="0" y="830631"/>
                <a:ext cx="58443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8941D433-075F-41E9-9FFB-D24D4CF033BD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9" name="Gruppieren">
              <a:extLst>
                <a:ext uri="{FF2B5EF4-FFF2-40B4-BE49-F238E27FC236}">
                  <a16:creationId xmlns:a16="http://schemas.microsoft.com/office/drawing/2014/main" id="{CE5EF49C-5422-40FE-A44B-3192F6B8F22D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80" name="Abgerundetes Rechteck">
                <a:extLst>
                  <a:ext uri="{FF2B5EF4-FFF2-40B4-BE49-F238E27FC236}">
                    <a16:creationId xmlns:a16="http://schemas.microsoft.com/office/drawing/2014/main" id="{94202D51-B74F-42F0-98F6-44985D179571}"/>
                  </a:ext>
                </a:extLst>
              </p:cNvPr>
              <p:cNvSpPr/>
              <p:nvPr/>
            </p:nvSpPr>
            <p:spPr>
              <a:xfrm>
                <a:off x="-1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1" name="Abgerundetes Rechteck">
                <a:extLst>
                  <a:ext uri="{FF2B5EF4-FFF2-40B4-BE49-F238E27FC236}">
                    <a16:creationId xmlns:a16="http://schemas.microsoft.com/office/drawing/2014/main" id="{7CEEF456-C19A-4CAA-8F8F-6739E8294F47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2" name="Abgerundetes Rechteck">
                <a:extLst>
                  <a:ext uri="{FF2B5EF4-FFF2-40B4-BE49-F238E27FC236}">
                    <a16:creationId xmlns:a16="http://schemas.microsoft.com/office/drawing/2014/main" id="{A3C6B91F-FB53-49A6-ACED-89874FC911ED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3" name="Abgerundetes Rechteck">
                <a:extLst>
                  <a:ext uri="{FF2B5EF4-FFF2-40B4-BE49-F238E27FC236}">
                    <a16:creationId xmlns:a16="http://schemas.microsoft.com/office/drawing/2014/main" id="{57DEB314-F283-4DB6-9E8E-415C942E768F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" name="Abgerundetes Rechteck">
                <a:extLst>
                  <a:ext uri="{FF2B5EF4-FFF2-40B4-BE49-F238E27FC236}">
                    <a16:creationId xmlns:a16="http://schemas.microsoft.com/office/drawing/2014/main" id="{72AB0794-1418-464A-96A7-6608FA2D811C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Bildplatzhalter 2" descr="Bildplatzhalter 2">
            <a:extLst>
              <a:ext uri="{FF2B5EF4-FFF2-40B4-BE49-F238E27FC236}">
                <a16:creationId xmlns:a16="http://schemas.microsoft.com/office/drawing/2014/main" id="{26458D1B-F8F3-41BC-816E-381B48108C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8863865" y="-1563448"/>
            <a:ext cx="2161779" cy="461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89" name="Gruppieren">
            <a:extLst>
              <a:ext uri="{FF2B5EF4-FFF2-40B4-BE49-F238E27FC236}">
                <a16:creationId xmlns:a16="http://schemas.microsoft.com/office/drawing/2014/main" id="{72FEF792-DE48-4F79-B6B7-5095383ECF53}"/>
              </a:ext>
            </a:extLst>
          </p:cNvPr>
          <p:cNvGrpSpPr/>
          <p:nvPr userDrawn="1"/>
        </p:nvGrpSpPr>
        <p:grpSpPr>
          <a:xfrm>
            <a:off x="5482310" y="1016000"/>
            <a:ext cx="2392010" cy="4826000"/>
            <a:chOff x="-2" y="0"/>
            <a:chExt cx="2392008" cy="4826000"/>
          </a:xfrm>
        </p:grpSpPr>
        <p:grpSp>
          <p:nvGrpSpPr>
            <p:cNvPr id="90" name="Gruppieren">
              <a:extLst>
                <a:ext uri="{FF2B5EF4-FFF2-40B4-BE49-F238E27FC236}">
                  <a16:creationId xmlns:a16="http://schemas.microsoft.com/office/drawing/2014/main" id="{18410631-6EB9-4509-A813-8BF1033C5BC1}"/>
                </a:ext>
              </a:extLst>
            </p:cNvPr>
            <p:cNvGrpSpPr/>
            <p:nvPr/>
          </p:nvGrpSpPr>
          <p:grpSpPr>
            <a:xfrm>
              <a:off x="-3" y="625277"/>
              <a:ext cx="70268" cy="1161035"/>
              <a:chOff x="0" y="0"/>
              <a:chExt cx="70266" cy="1161034"/>
            </a:xfrm>
          </p:grpSpPr>
          <p:sp>
            <p:nvSpPr>
              <p:cNvPr id="98" name="Form">
                <a:extLst>
                  <a:ext uri="{FF2B5EF4-FFF2-40B4-BE49-F238E27FC236}">
                    <a16:creationId xmlns:a16="http://schemas.microsoft.com/office/drawing/2014/main" id="{A7A94FE6-2628-40C3-AD71-C855CE00AAC9}"/>
                  </a:ext>
                </a:extLst>
              </p:cNvPr>
              <p:cNvSpPr/>
              <p:nvPr/>
            </p:nvSpPr>
            <p:spPr>
              <a:xfrm>
                <a:off x="-2" y="-1"/>
                <a:ext cx="58446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9" name="Form">
                <a:extLst>
                  <a:ext uri="{FF2B5EF4-FFF2-40B4-BE49-F238E27FC236}">
                    <a16:creationId xmlns:a16="http://schemas.microsoft.com/office/drawing/2014/main" id="{9D065BEF-EE20-41DD-889C-1E06FDB26E03}"/>
                  </a:ext>
                </a:extLst>
              </p:cNvPr>
              <p:cNvSpPr/>
              <p:nvPr/>
            </p:nvSpPr>
            <p:spPr>
              <a:xfrm>
                <a:off x="0" y="399057"/>
                <a:ext cx="70266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0" name="Form">
                <a:extLst>
                  <a:ext uri="{FF2B5EF4-FFF2-40B4-BE49-F238E27FC236}">
                    <a16:creationId xmlns:a16="http://schemas.microsoft.com/office/drawing/2014/main" id="{EE7608BD-7C79-4C25-981A-E0BABA7E2E2C}"/>
                  </a:ext>
                </a:extLst>
              </p:cNvPr>
              <p:cNvSpPr/>
              <p:nvPr/>
            </p:nvSpPr>
            <p:spPr>
              <a:xfrm>
                <a:off x="-2" y="830631"/>
                <a:ext cx="58446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63A40139-CC22-449D-B198-266FA53A6E0A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92" name="Gruppieren">
              <a:extLst>
                <a:ext uri="{FF2B5EF4-FFF2-40B4-BE49-F238E27FC236}">
                  <a16:creationId xmlns:a16="http://schemas.microsoft.com/office/drawing/2014/main" id="{A94F9354-1E57-4921-AA47-5B524BEB26F7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93" name="Abgerundetes Rechteck">
                <a:extLst>
                  <a:ext uri="{FF2B5EF4-FFF2-40B4-BE49-F238E27FC236}">
                    <a16:creationId xmlns:a16="http://schemas.microsoft.com/office/drawing/2014/main" id="{2BC85933-74B1-419F-9C54-3C46D041EE7A}"/>
                  </a:ext>
                </a:extLst>
              </p:cNvPr>
              <p:cNvSpPr/>
              <p:nvPr/>
            </p:nvSpPr>
            <p:spPr>
              <a:xfrm>
                <a:off x="0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4" name="Abgerundetes Rechteck">
                <a:extLst>
                  <a:ext uri="{FF2B5EF4-FFF2-40B4-BE49-F238E27FC236}">
                    <a16:creationId xmlns:a16="http://schemas.microsoft.com/office/drawing/2014/main" id="{064144EF-E13C-458C-AEAF-78D2713DD1B0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5" name="Abgerundetes Rechteck">
                <a:extLst>
                  <a:ext uri="{FF2B5EF4-FFF2-40B4-BE49-F238E27FC236}">
                    <a16:creationId xmlns:a16="http://schemas.microsoft.com/office/drawing/2014/main" id="{0E3EC6C9-77B2-45B8-A4E8-7EF2F5CC3562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6" name="Abgerundetes Rechteck">
                <a:extLst>
                  <a:ext uri="{FF2B5EF4-FFF2-40B4-BE49-F238E27FC236}">
                    <a16:creationId xmlns:a16="http://schemas.microsoft.com/office/drawing/2014/main" id="{A30946B7-E1AE-4570-9CB6-F1F4F9BDB151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7" name="Abgerundetes Rechteck">
                <a:extLst>
                  <a:ext uri="{FF2B5EF4-FFF2-40B4-BE49-F238E27FC236}">
                    <a16:creationId xmlns:a16="http://schemas.microsoft.com/office/drawing/2014/main" id="{D6BEED1D-4D81-48C2-954F-FBD6B1C1ECDF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01" name="Bildplatzhalter 1" descr="Bildplatzhalter 1">
            <a:extLst>
              <a:ext uri="{FF2B5EF4-FFF2-40B4-BE49-F238E27FC236}">
                <a16:creationId xmlns:a16="http://schemas.microsoft.com/office/drawing/2014/main" id="{E65F8D7F-D79D-4105-A19A-0C82623A72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5599963" y="1150279"/>
            <a:ext cx="2161780" cy="461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grpSp>
        <p:nvGrpSpPr>
          <p:cNvPr id="102" name="Gruppieren">
            <a:extLst>
              <a:ext uri="{FF2B5EF4-FFF2-40B4-BE49-F238E27FC236}">
                <a16:creationId xmlns:a16="http://schemas.microsoft.com/office/drawing/2014/main" id="{86560A20-F6EA-4EE0-A65E-45414E0955B4}"/>
              </a:ext>
            </a:extLst>
          </p:cNvPr>
          <p:cNvGrpSpPr/>
          <p:nvPr userDrawn="1"/>
        </p:nvGrpSpPr>
        <p:grpSpPr>
          <a:xfrm>
            <a:off x="8746211" y="3714750"/>
            <a:ext cx="2392008" cy="4826000"/>
            <a:chOff x="0" y="0"/>
            <a:chExt cx="2392006" cy="4826000"/>
          </a:xfrm>
        </p:grpSpPr>
        <p:grpSp>
          <p:nvGrpSpPr>
            <p:cNvPr id="103" name="Gruppieren">
              <a:extLst>
                <a:ext uri="{FF2B5EF4-FFF2-40B4-BE49-F238E27FC236}">
                  <a16:creationId xmlns:a16="http://schemas.microsoft.com/office/drawing/2014/main" id="{BB5C1420-70A6-477F-AA64-E8681E2F0DF3}"/>
                </a:ext>
              </a:extLst>
            </p:cNvPr>
            <p:cNvGrpSpPr/>
            <p:nvPr/>
          </p:nvGrpSpPr>
          <p:grpSpPr>
            <a:xfrm>
              <a:off x="-1" y="625277"/>
              <a:ext cx="70266" cy="1161035"/>
              <a:chOff x="-1" y="0"/>
              <a:chExt cx="70265" cy="1161034"/>
            </a:xfrm>
          </p:grpSpPr>
          <p:sp>
            <p:nvSpPr>
              <p:cNvPr id="111" name="Form">
                <a:extLst>
                  <a:ext uri="{FF2B5EF4-FFF2-40B4-BE49-F238E27FC236}">
                    <a16:creationId xmlns:a16="http://schemas.microsoft.com/office/drawing/2014/main" id="{656536CE-6DEA-4ABD-94CC-15B2FCE88412}"/>
                  </a:ext>
                </a:extLst>
              </p:cNvPr>
              <p:cNvSpPr/>
              <p:nvPr/>
            </p:nvSpPr>
            <p:spPr>
              <a:xfrm>
                <a:off x="0" y="-1"/>
                <a:ext cx="58443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2" name="Form">
                <a:extLst>
                  <a:ext uri="{FF2B5EF4-FFF2-40B4-BE49-F238E27FC236}">
                    <a16:creationId xmlns:a16="http://schemas.microsoft.com/office/drawing/2014/main" id="{204BB51C-FB24-4DE1-9E51-C98874CC18B8}"/>
                  </a:ext>
                </a:extLst>
              </p:cNvPr>
              <p:cNvSpPr/>
              <p:nvPr/>
            </p:nvSpPr>
            <p:spPr>
              <a:xfrm>
                <a:off x="-2" y="399057"/>
                <a:ext cx="70267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3" name="Form">
                <a:extLst>
                  <a:ext uri="{FF2B5EF4-FFF2-40B4-BE49-F238E27FC236}">
                    <a16:creationId xmlns:a16="http://schemas.microsoft.com/office/drawing/2014/main" id="{A13623E1-D163-4A6E-97C0-19D39E7541AF}"/>
                  </a:ext>
                </a:extLst>
              </p:cNvPr>
              <p:cNvSpPr/>
              <p:nvPr/>
            </p:nvSpPr>
            <p:spPr>
              <a:xfrm>
                <a:off x="0" y="830631"/>
                <a:ext cx="58443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6367C4CE-6A40-4925-A618-8466318A9AF1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05" name="Gruppieren">
              <a:extLst>
                <a:ext uri="{FF2B5EF4-FFF2-40B4-BE49-F238E27FC236}">
                  <a16:creationId xmlns:a16="http://schemas.microsoft.com/office/drawing/2014/main" id="{4F2C6C8F-F1B3-4C0E-A768-CA6A880AC2A8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106" name="Abgerundetes Rechteck">
                <a:extLst>
                  <a:ext uri="{FF2B5EF4-FFF2-40B4-BE49-F238E27FC236}">
                    <a16:creationId xmlns:a16="http://schemas.microsoft.com/office/drawing/2014/main" id="{E8C628E2-1C15-4457-98FB-C57703709405}"/>
                  </a:ext>
                </a:extLst>
              </p:cNvPr>
              <p:cNvSpPr/>
              <p:nvPr/>
            </p:nvSpPr>
            <p:spPr>
              <a:xfrm>
                <a:off x="-1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7" name="Abgerundetes Rechteck">
                <a:extLst>
                  <a:ext uri="{FF2B5EF4-FFF2-40B4-BE49-F238E27FC236}">
                    <a16:creationId xmlns:a16="http://schemas.microsoft.com/office/drawing/2014/main" id="{7D88013A-3707-49A4-B3ED-B2ABABFB1E53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8" name="Abgerundetes Rechteck">
                <a:extLst>
                  <a:ext uri="{FF2B5EF4-FFF2-40B4-BE49-F238E27FC236}">
                    <a16:creationId xmlns:a16="http://schemas.microsoft.com/office/drawing/2014/main" id="{B2E6226D-4A86-45C9-A789-AE7091F25316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9" name="Abgerundetes Rechteck">
                <a:extLst>
                  <a:ext uri="{FF2B5EF4-FFF2-40B4-BE49-F238E27FC236}">
                    <a16:creationId xmlns:a16="http://schemas.microsoft.com/office/drawing/2014/main" id="{505326B4-D5B1-4D78-BEA6-DA93821A493C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0" name="Abgerundetes Rechteck">
                <a:extLst>
                  <a:ext uri="{FF2B5EF4-FFF2-40B4-BE49-F238E27FC236}">
                    <a16:creationId xmlns:a16="http://schemas.microsoft.com/office/drawing/2014/main" id="{7A11FC3F-4185-4B8A-8FB0-83961747182F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14" name="Bildplatzhalter 3" descr="Bildplatzhalter 3">
            <a:extLst>
              <a:ext uri="{FF2B5EF4-FFF2-40B4-BE49-F238E27FC236}">
                <a16:creationId xmlns:a16="http://schemas.microsoft.com/office/drawing/2014/main" id="{B94F3AC9-DF3D-4164-8994-002D16FD6A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8863865" y="3834053"/>
            <a:ext cx="2161779" cy="461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44C04AC-E44E-44FD-98E5-7409A668E2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0700" y="1150938"/>
            <a:ext cx="2219325" cy="46243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3FF5924-7512-4A94-95DC-22C290BD1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4600" y="3833813"/>
            <a:ext cx="2160588" cy="461400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115" name="Gruppieren">
            <a:extLst>
              <a:ext uri="{FF2B5EF4-FFF2-40B4-BE49-F238E27FC236}">
                <a16:creationId xmlns:a16="http://schemas.microsoft.com/office/drawing/2014/main" id="{BE0C7281-7250-4E07-B9C1-D2F45132BB24}"/>
              </a:ext>
            </a:extLst>
          </p:cNvPr>
          <p:cNvGrpSpPr/>
          <p:nvPr userDrawn="1"/>
        </p:nvGrpSpPr>
        <p:grpSpPr>
          <a:xfrm>
            <a:off x="6049945" y="1077386"/>
            <a:ext cx="1261706" cy="205484"/>
            <a:chOff x="-2" y="0"/>
            <a:chExt cx="1261704" cy="205483"/>
          </a:xfrm>
        </p:grpSpPr>
        <p:grpSp>
          <p:nvGrpSpPr>
            <p:cNvPr id="116" name="Gruppieren">
              <a:extLst>
                <a:ext uri="{FF2B5EF4-FFF2-40B4-BE49-F238E27FC236}">
                  <a16:creationId xmlns:a16="http://schemas.microsoft.com/office/drawing/2014/main" id="{1F3023C2-2F00-43BD-94ED-1E39AD315E0B}"/>
                </a:ext>
              </a:extLst>
            </p:cNvPr>
            <p:cNvGrpSpPr/>
            <p:nvPr/>
          </p:nvGrpSpPr>
          <p:grpSpPr>
            <a:xfrm>
              <a:off x="-3" y="-1"/>
              <a:ext cx="1261705" cy="205484"/>
              <a:chOff x="-2" y="-1"/>
              <a:chExt cx="1261704" cy="205483"/>
            </a:xfrm>
          </p:grpSpPr>
          <p:grpSp>
            <p:nvGrpSpPr>
              <p:cNvPr id="123" name="Gruppieren">
                <a:extLst>
                  <a:ext uri="{FF2B5EF4-FFF2-40B4-BE49-F238E27FC236}">
                    <a16:creationId xmlns:a16="http://schemas.microsoft.com/office/drawing/2014/main" id="{9A4BC2DD-F602-4172-AF54-DF96F4E7FFFB}"/>
                  </a:ext>
                </a:extLst>
              </p:cNvPr>
              <p:cNvGrpSpPr/>
              <p:nvPr/>
            </p:nvGrpSpPr>
            <p:grpSpPr>
              <a:xfrm>
                <a:off x="-3" y="41967"/>
                <a:ext cx="1261706" cy="163516"/>
                <a:chOff x="-1" y="0"/>
                <a:chExt cx="1261704" cy="163514"/>
              </a:xfrm>
            </p:grpSpPr>
            <p:sp>
              <p:nvSpPr>
                <p:cNvPr id="125" name="Form">
                  <a:extLst>
                    <a:ext uri="{FF2B5EF4-FFF2-40B4-BE49-F238E27FC236}">
                      <a16:creationId xmlns:a16="http://schemas.microsoft.com/office/drawing/2014/main" id="{75D2517F-A42D-42BF-8A3C-33BD5B2B07D7}"/>
                    </a:ext>
                  </a:extLst>
                </p:cNvPr>
                <p:cNvSpPr/>
                <p:nvPr/>
              </p:nvSpPr>
              <p:spPr>
                <a:xfrm>
                  <a:off x="-2" y="-1"/>
                  <a:ext cx="52962" cy="52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6" name="Form">
                  <a:extLst>
                    <a:ext uri="{FF2B5EF4-FFF2-40B4-BE49-F238E27FC236}">
                      <a16:creationId xmlns:a16="http://schemas.microsoft.com/office/drawing/2014/main" id="{4A45842D-EFFF-4DD9-AF2E-E4DBBB18A96E}"/>
                    </a:ext>
                  </a:extLst>
                </p:cNvPr>
                <p:cNvSpPr/>
                <p:nvPr/>
              </p:nvSpPr>
              <p:spPr>
                <a:xfrm>
                  <a:off x="48811" y="0"/>
                  <a:ext cx="1164081" cy="163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7" name="Form">
                  <a:extLst>
                    <a:ext uri="{FF2B5EF4-FFF2-40B4-BE49-F238E27FC236}">
                      <a16:creationId xmlns:a16="http://schemas.microsoft.com/office/drawing/2014/main" id="{0485804D-66A3-4E94-BE12-3054C7E882C8}"/>
                    </a:ext>
                  </a:extLst>
                </p:cNvPr>
                <p:cNvSpPr/>
                <p:nvPr/>
              </p:nvSpPr>
              <p:spPr>
                <a:xfrm flipH="1">
                  <a:off x="1208743" y="-1"/>
                  <a:ext cx="52961" cy="52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124" name="Rechteck">
                <a:extLst>
                  <a:ext uri="{FF2B5EF4-FFF2-40B4-BE49-F238E27FC236}">
                    <a16:creationId xmlns:a16="http://schemas.microsoft.com/office/drawing/2014/main" id="{8EE1E93F-3B98-46B6-91FC-58CF0C599E2C}"/>
                  </a:ext>
                </a:extLst>
              </p:cNvPr>
              <p:cNvSpPr/>
              <p:nvPr/>
            </p:nvSpPr>
            <p:spPr>
              <a:xfrm>
                <a:off x="2139" y="-2"/>
                <a:ext cx="1257423" cy="41972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17" name="Gruppieren">
              <a:extLst>
                <a:ext uri="{FF2B5EF4-FFF2-40B4-BE49-F238E27FC236}">
                  <a16:creationId xmlns:a16="http://schemas.microsoft.com/office/drawing/2014/main" id="{E2FA49F2-74E2-43C9-941E-E68D9CF52A21}"/>
                </a:ext>
              </a:extLst>
            </p:cNvPr>
            <p:cNvGrpSpPr/>
            <p:nvPr/>
          </p:nvGrpSpPr>
          <p:grpSpPr>
            <a:xfrm>
              <a:off x="408534" y="72930"/>
              <a:ext cx="444634" cy="49683"/>
              <a:chOff x="0" y="0"/>
              <a:chExt cx="444632" cy="49681"/>
            </a:xfrm>
          </p:grpSpPr>
          <p:sp>
            <p:nvSpPr>
              <p:cNvPr id="118" name="Form">
                <a:extLst>
                  <a:ext uri="{FF2B5EF4-FFF2-40B4-BE49-F238E27FC236}">
                    <a16:creationId xmlns:a16="http://schemas.microsoft.com/office/drawing/2014/main" id="{947BA44E-007B-4E1E-B498-EFCD32A22ADE}"/>
                  </a:ext>
                </a:extLst>
              </p:cNvPr>
              <p:cNvSpPr/>
              <p:nvPr/>
            </p:nvSpPr>
            <p:spPr>
              <a:xfrm>
                <a:off x="-1" y="9934"/>
                <a:ext cx="311282" cy="29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19" name="Gruppieren">
                <a:extLst>
                  <a:ext uri="{FF2B5EF4-FFF2-40B4-BE49-F238E27FC236}">
                    <a16:creationId xmlns:a16="http://schemas.microsoft.com/office/drawing/2014/main" id="{209DB0E8-7D27-439A-9F43-8685A10E1743}"/>
                  </a:ext>
                </a:extLst>
              </p:cNvPr>
              <p:cNvGrpSpPr/>
              <p:nvPr/>
            </p:nvGrpSpPr>
            <p:grpSpPr>
              <a:xfrm>
                <a:off x="394951" y="-1"/>
                <a:ext cx="49681" cy="49682"/>
                <a:chOff x="0" y="0"/>
                <a:chExt cx="49679" cy="49681"/>
              </a:xfrm>
            </p:grpSpPr>
            <p:sp>
              <p:nvSpPr>
                <p:cNvPr id="120" name="Form">
                  <a:extLst>
                    <a:ext uri="{FF2B5EF4-FFF2-40B4-BE49-F238E27FC236}">
                      <a16:creationId xmlns:a16="http://schemas.microsoft.com/office/drawing/2014/main" id="{92A2543C-0C45-46AB-8126-706D300694B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9681" cy="496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1" name="Form">
                  <a:extLst>
                    <a:ext uri="{FF2B5EF4-FFF2-40B4-BE49-F238E27FC236}">
                      <a16:creationId xmlns:a16="http://schemas.microsoft.com/office/drawing/2014/main" id="{F96546F3-AFF4-4CDB-A90F-457D22732523}"/>
                    </a:ext>
                  </a:extLst>
                </p:cNvPr>
                <p:cNvSpPr/>
                <p:nvPr/>
              </p:nvSpPr>
              <p:spPr>
                <a:xfrm>
                  <a:off x="7474" y="7353"/>
                  <a:ext cx="36620" cy="36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2" name="Form">
                  <a:extLst>
                    <a:ext uri="{FF2B5EF4-FFF2-40B4-BE49-F238E27FC236}">
                      <a16:creationId xmlns:a16="http://schemas.microsoft.com/office/drawing/2014/main" id="{9693E79C-ABB5-4F32-A208-90AD7EA25D9A}"/>
                    </a:ext>
                  </a:extLst>
                </p:cNvPr>
                <p:cNvSpPr/>
                <p:nvPr/>
              </p:nvSpPr>
              <p:spPr>
                <a:xfrm>
                  <a:off x="14722" y="14698"/>
                  <a:ext cx="28524" cy="281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128" name="Gruppieren">
            <a:extLst>
              <a:ext uri="{FF2B5EF4-FFF2-40B4-BE49-F238E27FC236}">
                <a16:creationId xmlns:a16="http://schemas.microsoft.com/office/drawing/2014/main" id="{0DD43098-7033-4EDF-8BC6-827C1F46B7A6}"/>
              </a:ext>
            </a:extLst>
          </p:cNvPr>
          <p:cNvGrpSpPr/>
          <p:nvPr userDrawn="1"/>
        </p:nvGrpSpPr>
        <p:grpSpPr>
          <a:xfrm>
            <a:off x="9313847" y="3776135"/>
            <a:ext cx="1261705" cy="205483"/>
            <a:chOff x="-3" y="0"/>
            <a:chExt cx="1261704" cy="205482"/>
          </a:xfrm>
        </p:grpSpPr>
        <p:grpSp>
          <p:nvGrpSpPr>
            <p:cNvPr id="129" name="Gruppieren">
              <a:extLst>
                <a:ext uri="{FF2B5EF4-FFF2-40B4-BE49-F238E27FC236}">
                  <a16:creationId xmlns:a16="http://schemas.microsoft.com/office/drawing/2014/main" id="{8F3A51F1-D0F7-4656-A1C2-A30AB0A254D4}"/>
                </a:ext>
              </a:extLst>
            </p:cNvPr>
            <p:cNvGrpSpPr/>
            <p:nvPr/>
          </p:nvGrpSpPr>
          <p:grpSpPr>
            <a:xfrm>
              <a:off x="-4" y="-1"/>
              <a:ext cx="1261706" cy="205483"/>
              <a:chOff x="-2" y="0"/>
              <a:chExt cx="1261704" cy="205482"/>
            </a:xfrm>
          </p:grpSpPr>
          <p:grpSp>
            <p:nvGrpSpPr>
              <p:cNvPr id="136" name="Gruppieren">
                <a:extLst>
                  <a:ext uri="{FF2B5EF4-FFF2-40B4-BE49-F238E27FC236}">
                    <a16:creationId xmlns:a16="http://schemas.microsoft.com/office/drawing/2014/main" id="{5C4834BB-C7E3-471E-BF84-01DEBEE65FE0}"/>
                  </a:ext>
                </a:extLst>
              </p:cNvPr>
              <p:cNvGrpSpPr/>
              <p:nvPr/>
            </p:nvGrpSpPr>
            <p:grpSpPr>
              <a:xfrm>
                <a:off x="-3" y="41967"/>
                <a:ext cx="1261706" cy="163515"/>
                <a:chOff x="-1" y="-1"/>
                <a:chExt cx="1261704" cy="163513"/>
              </a:xfrm>
            </p:grpSpPr>
            <p:sp>
              <p:nvSpPr>
                <p:cNvPr id="138" name="Form">
                  <a:extLst>
                    <a:ext uri="{FF2B5EF4-FFF2-40B4-BE49-F238E27FC236}">
                      <a16:creationId xmlns:a16="http://schemas.microsoft.com/office/drawing/2014/main" id="{8C7E3315-2FD3-4C32-A8D6-13B4418EEC25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52962" cy="52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39" name="Form">
                  <a:extLst>
                    <a:ext uri="{FF2B5EF4-FFF2-40B4-BE49-F238E27FC236}">
                      <a16:creationId xmlns:a16="http://schemas.microsoft.com/office/drawing/2014/main" id="{7A448637-6C5D-482C-A857-3D37A85BDEEB}"/>
                    </a:ext>
                  </a:extLst>
                </p:cNvPr>
                <p:cNvSpPr/>
                <p:nvPr/>
              </p:nvSpPr>
              <p:spPr>
                <a:xfrm>
                  <a:off x="48811" y="-1"/>
                  <a:ext cx="1164081" cy="163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0" name="Form">
                  <a:extLst>
                    <a:ext uri="{FF2B5EF4-FFF2-40B4-BE49-F238E27FC236}">
                      <a16:creationId xmlns:a16="http://schemas.microsoft.com/office/drawing/2014/main" id="{CA896034-EFE5-4466-B93A-EB500A1B768F}"/>
                    </a:ext>
                  </a:extLst>
                </p:cNvPr>
                <p:cNvSpPr/>
                <p:nvPr/>
              </p:nvSpPr>
              <p:spPr>
                <a:xfrm flipH="1">
                  <a:off x="1208743" y="-2"/>
                  <a:ext cx="52961" cy="52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137" name="Rechteck">
                <a:extLst>
                  <a:ext uri="{FF2B5EF4-FFF2-40B4-BE49-F238E27FC236}">
                    <a16:creationId xmlns:a16="http://schemas.microsoft.com/office/drawing/2014/main" id="{EBCD4537-2B3A-4635-B745-DD1DB278B92F}"/>
                  </a:ext>
                </a:extLst>
              </p:cNvPr>
              <p:cNvSpPr/>
              <p:nvPr/>
            </p:nvSpPr>
            <p:spPr>
              <a:xfrm>
                <a:off x="2139" y="-1"/>
                <a:ext cx="1257422" cy="41972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30" name="Gruppieren">
              <a:extLst>
                <a:ext uri="{FF2B5EF4-FFF2-40B4-BE49-F238E27FC236}">
                  <a16:creationId xmlns:a16="http://schemas.microsoft.com/office/drawing/2014/main" id="{2105B0CD-E21E-446D-A667-6E03EDFC2F09}"/>
                </a:ext>
              </a:extLst>
            </p:cNvPr>
            <p:cNvGrpSpPr/>
            <p:nvPr/>
          </p:nvGrpSpPr>
          <p:grpSpPr>
            <a:xfrm>
              <a:off x="408534" y="72930"/>
              <a:ext cx="444633" cy="49682"/>
              <a:chOff x="-1" y="0"/>
              <a:chExt cx="444632" cy="49681"/>
            </a:xfrm>
          </p:grpSpPr>
          <p:sp>
            <p:nvSpPr>
              <p:cNvPr id="131" name="Form">
                <a:extLst>
                  <a:ext uri="{FF2B5EF4-FFF2-40B4-BE49-F238E27FC236}">
                    <a16:creationId xmlns:a16="http://schemas.microsoft.com/office/drawing/2014/main" id="{F6867765-ADD3-4FA4-A72F-DC0CCB286C6B}"/>
                  </a:ext>
                </a:extLst>
              </p:cNvPr>
              <p:cNvSpPr/>
              <p:nvPr/>
            </p:nvSpPr>
            <p:spPr>
              <a:xfrm>
                <a:off x="-2" y="9934"/>
                <a:ext cx="311282" cy="29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32" name="Gruppieren">
                <a:extLst>
                  <a:ext uri="{FF2B5EF4-FFF2-40B4-BE49-F238E27FC236}">
                    <a16:creationId xmlns:a16="http://schemas.microsoft.com/office/drawing/2014/main" id="{EE6FA78D-98ED-4861-96C0-ED405E029AC5}"/>
                  </a:ext>
                </a:extLst>
              </p:cNvPr>
              <p:cNvGrpSpPr/>
              <p:nvPr/>
            </p:nvGrpSpPr>
            <p:grpSpPr>
              <a:xfrm>
                <a:off x="394951" y="-1"/>
                <a:ext cx="49681" cy="49682"/>
                <a:chOff x="0" y="0"/>
                <a:chExt cx="49679" cy="49681"/>
              </a:xfrm>
            </p:grpSpPr>
            <p:sp>
              <p:nvSpPr>
                <p:cNvPr id="133" name="Form">
                  <a:extLst>
                    <a:ext uri="{FF2B5EF4-FFF2-40B4-BE49-F238E27FC236}">
                      <a16:creationId xmlns:a16="http://schemas.microsoft.com/office/drawing/2014/main" id="{E9CFB382-2FB1-4DB5-8C77-656A12F56FF3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9681" cy="496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34" name="Form">
                  <a:extLst>
                    <a:ext uri="{FF2B5EF4-FFF2-40B4-BE49-F238E27FC236}">
                      <a16:creationId xmlns:a16="http://schemas.microsoft.com/office/drawing/2014/main" id="{095481D3-8E45-426C-BDF0-24DA3B91F8F7}"/>
                    </a:ext>
                  </a:extLst>
                </p:cNvPr>
                <p:cNvSpPr/>
                <p:nvPr/>
              </p:nvSpPr>
              <p:spPr>
                <a:xfrm>
                  <a:off x="7474" y="7353"/>
                  <a:ext cx="36620" cy="36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35" name="Form">
                  <a:extLst>
                    <a:ext uri="{FF2B5EF4-FFF2-40B4-BE49-F238E27FC236}">
                      <a16:creationId xmlns:a16="http://schemas.microsoft.com/office/drawing/2014/main" id="{09BF59B9-7355-4CF2-A1EC-E93EEE036570}"/>
                    </a:ext>
                  </a:extLst>
                </p:cNvPr>
                <p:cNvSpPr/>
                <p:nvPr/>
              </p:nvSpPr>
              <p:spPr>
                <a:xfrm>
                  <a:off x="14722" y="14697"/>
                  <a:ext cx="28524" cy="28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sp>
        <p:nvSpPr>
          <p:cNvPr id="9" name="Lijn">
            <a:extLst>
              <a:ext uri="{FF2B5EF4-FFF2-40B4-BE49-F238E27FC236}">
                <a16:creationId xmlns:a16="http://schemas.microsoft.com/office/drawing/2014/main" id="{57A9E289-DC04-4842-BE80-41B2E7A80F3C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Tijdelijke aanduiding voor tekst 7">
            <a:extLst>
              <a:ext uri="{FF2B5EF4-FFF2-40B4-BE49-F238E27FC236}">
                <a16:creationId xmlns:a16="http://schemas.microsoft.com/office/drawing/2014/main" id="{C02E9CB8-91A4-4B16-8FD8-52BB480357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142" name="Tijdelijke aanduiding voor tekst 18">
            <a:extLst>
              <a:ext uri="{FF2B5EF4-FFF2-40B4-BE49-F238E27FC236}">
                <a16:creationId xmlns:a16="http://schemas.microsoft.com/office/drawing/2014/main" id="{E70E71CF-B328-4AD4-B6A4-F1FEF90E32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143" name="Tijdelijke aanduiding voor afbeelding 7">
            <a:extLst>
              <a:ext uri="{FF2B5EF4-FFF2-40B4-BE49-F238E27FC236}">
                <a16:creationId xmlns:a16="http://schemas.microsoft.com/office/drawing/2014/main" id="{E33EEAA8-A60E-494E-9600-E5B49660F4B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44" name="Tijdelijke aanduiding voor afbeelding 7">
            <a:extLst>
              <a:ext uri="{FF2B5EF4-FFF2-40B4-BE49-F238E27FC236}">
                <a16:creationId xmlns:a16="http://schemas.microsoft.com/office/drawing/2014/main" id="{F19CC887-8941-497E-83F9-C36C58BD9EE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45" name="Tijdelijke aanduiding voor afbeelding 7">
            <a:extLst>
              <a:ext uri="{FF2B5EF4-FFF2-40B4-BE49-F238E27FC236}">
                <a16:creationId xmlns:a16="http://schemas.microsoft.com/office/drawing/2014/main" id="{ADDBA835-5A0D-4FF1-A38D-4DDD6B30D35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2003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wcase 5: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uppieren">
            <a:extLst>
              <a:ext uri="{FF2B5EF4-FFF2-40B4-BE49-F238E27FC236}">
                <a16:creationId xmlns:a16="http://schemas.microsoft.com/office/drawing/2014/main" id="{75CCDEA8-0D35-4188-AB51-7C6EEED03D95}"/>
              </a:ext>
            </a:extLst>
          </p:cNvPr>
          <p:cNvGrpSpPr/>
          <p:nvPr userDrawn="1"/>
        </p:nvGrpSpPr>
        <p:grpSpPr>
          <a:xfrm>
            <a:off x="8746211" y="-1682750"/>
            <a:ext cx="2392008" cy="4826000"/>
            <a:chOff x="0" y="0"/>
            <a:chExt cx="2392006" cy="4826000"/>
          </a:xfrm>
        </p:grpSpPr>
        <p:grpSp>
          <p:nvGrpSpPr>
            <p:cNvPr id="77" name="Gruppieren">
              <a:extLst>
                <a:ext uri="{FF2B5EF4-FFF2-40B4-BE49-F238E27FC236}">
                  <a16:creationId xmlns:a16="http://schemas.microsoft.com/office/drawing/2014/main" id="{7AD15D25-2E6A-41E6-A5DF-7EAFCB4C3B32}"/>
                </a:ext>
              </a:extLst>
            </p:cNvPr>
            <p:cNvGrpSpPr/>
            <p:nvPr/>
          </p:nvGrpSpPr>
          <p:grpSpPr>
            <a:xfrm>
              <a:off x="-1" y="625277"/>
              <a:ext cx="70266" cy="1161035"/>
              <a:chOff x="-1" y="0"/>
              <a:chExt cx="70265" cy="1161034"/>
            </a:xfrm>
          </p:grpSpPr>
          <p:sp>
            <p:nvSpPr>
              <p:cNvPr id="85" name="Form">
                <a:extLst>
                  <a:ext uri="{FF2B5EF4-FFF2-40B4-BE49-F238E27FC236}">
                    <a16:creationId xmlns:a16="http://schemas.microsoft.com/office/drawing/2014/main" id="{25E2238F-B95E-45A3-8E23-991B16A4EF5B}"/>
                  </a:ext>
                </a:extLst>
              </p:cNvPr>
              <p:cNvSpPr/>
              <p:nvPr/>
            </p:nvSpPr>
            <p:spPr>
              <a:xfrm>
                <a:off x="0" y="-1"/>
                <a:ext cx="58443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6" name="Form">
                <a:extLst>
                  <a:ext uri="{FF2B5EF4-FFF2-40B4-BE49-F238E27FC236}">
                    <a16:creationId xmlns:a16="http://schemas.microsoft.com/office/drawing/2014/main" id="{93BEAD09-5F30-46B7-B3FF-77D7629C8B83}"/>
                  </a:ext>
                </a:extLst>
              </p:cNvPr>
              <p:cNvSpPr/>
              <p:nvPr/>
            </p:nvSpPr>
            <p:spPr>
              <a:xfrm>
                <a:off x="-2" y="399057"/>
                <a:ext cx="70267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7" name="Form">
                <a:extLst>
                  <a:ext uri="{FF2B5EF4-FFF2-40B4-BE49-F238E27FC236}">
                    <a16:creationId xmlns:a16="http://schemas.microsoft.com/office/drawing/2014/main" id="{931C8E03-626C-4ED4-B9FC-6177DCEC19A9}"/>
                  </a:ext>
                </a:extLst>
              </p:cNvPr>
              <p:cNvSpPr/>
              <p:nvPr/>
            </p:nvSpPr>
            <p:spPr>
              <a:xfrm>
                <a:off x="0" y="830631"/>
                <a:ext cx="58443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8941D433-075F-41E9-9FFB-D24D4CF033BD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9" name="Gruppieren">
              <a:extLst>
                <a:ext uri="{FF2B5EF4-FFF2-40B4-BE49-F238E27FC236}">
                  <a16:creationId xmlns:a16="http://schemas.microsoft.com/office/drawing/2014/main" id="{CE5EF49C-5422-40FE-A44B-3192F6B8F22D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80" name="Abgerundetes Rechteck">
                <a:extLst>
                  <a:ext uri="{FF2B5EF4-FFF2-40B4-BE49-F238E27FC236}">
                    <a16:creationId xmlns:a16="http://schemas.microsoft.com/office/drawing/2014/main" id="{94202D51-B74F-42F0-98F6-44985D179571}"/>
                  </a:ext>
                </a:extLst>
              </p:cNvPr>
              <p:cNvSpPr/>
              <p:nvPr/>
            </p:nvSpPr>
            <p:spPr>
              <a:xfrm>
                <a:off x="-1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1" name="Abgerundetes Rechteck">
                <a:extLst>
                  <a:ext uri="{FF2B5EF4-FFF2-40B4-BE49-F238E27FC236}">
                    <a16:creationId xmlns:a16="http://schemas.microsoft.com/office/drawing/2014/main" id="{7CEEF456-C19A-4CAA-8F8F-6739E8294F47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2" name="Abgerundetes Rechteck">
                <a:extLst>
                  <a:ext uri="{FF2B5EF4-FFF2-40B4-BE49-F238E27FC236}">
                    <a16:creationId xmlns:a16="http://schemas.microsoft.com/office/drawing/2014/main" id="{A3C6B91F-FB53-49A6-ACED-89874FC911ED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3" name="Abgerundetes Rechteck">
                <a:extLst>
                  <a:ext uri="{FF2B5EF4-FFF2-40B4-BE49-F238E27FC236}">
                    <a16:creationId xmlns:a16="http://schemas.microsoft.com/office/drawing/2014/main" id="{57DEB314-F283-4DB6-9E8E-415C942E768F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" name="Abgerundetes Rechteck">
                <a:extLst>
                  <a:ext uri="{FF2B5EF4-FFF2-40B4-BE49-F238E27FC236}">
                    <a16:creationId xmlns:a16="http://schemas.microsoft.com/office/drawing/2014/main" id="{72AB0794-1418-464A-96A7-6608FA2D811C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3B7CCF9A-C80D-4B0F-9A10-692EBC3EC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Bildplatzhalter 2" descr="Bildplatzhalter 2">
            <a:extLst>
              <a:ext uri="{FF2B5EF4-FFF2-40B4-BE49-F238E27FC236}">
                <a16:creationId xmlns:a16="http://schemas.microsoft.com/office/drawing/2014/main" id="{26458D1B-F8F3-41BC-816E-381B48108C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8863865" y="-1563448"/>
            <a:ext cx="2161779" cy="461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95CBBFF5-3708-477C-979C-CB3CED60D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2487928"/>
            <a:ext cx="3938587" cy="781050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9CD72D2E-B896-472B-A7BF-0AAAE09E9F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7660" y="369766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1859F32B-39EF-4CB8-BD90-1BA29D9A1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5727" y="4455193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6B8C038-F11D-4A35-9540-C380D0289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726" y="5212718"/>
            <a:ext cx="3938587" cy="6032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89" name="Gruppieren">
            <a:extLst>
              <a:ext uri="{FF2B5EF4-FFF2-40B4-BE49-F238E27FC236}">
                <a16:creationId xmlns:a16="http://schemas.microsoft.com/office/drawing/2014/main" id="{72FEF792-DE48-4F79-B6B7-5095383ECF53}"/>
              </a:ext>
            </a:extLst>
          </p:cNvPr>
          <p:cNvGrpSpPr/>
          <p:nvPr userDrawn="1"/>
        </p:nvGrpSpPr>
        <p:grpSpPr>
          <a:xfrm>
            <a:off x="5482310" y="1016000"/>
            <a:ext cx="2392010" cy="4826000"/>
            <a:chOff x="-2" y="0"/>
            <a:chExt cx="2392008" cy="4826000"/>
          </a:xfrm>
        </p:grpSpPr>
        <p:grpSp>
          <p:nvGrpSpPr>
            <p:cNvPr id="90" name="Gruppieren">
              <a:extLst>
                <a:ext uri="{FF2B5EF4-FFF2-40B4-BE49-F238E27FC236}">
                  <a16:creationId xmlns:a16="http://schemas.microsoft.com/office/drawing/2014/main" id="{18410631-6EB9-4509-A813-8BF1033C5BC1}"/>
                </a:ext>
              </a:extLst>
            </p:cNvPr>
            <p:cNvGrpSpPr/>
            <p:nvPr/>
          </p:nvGrpSpPr>
          <p:grpSpPr>
            <a:xfrm>
              <a:off x="-3" y="625277"/>
              <a:ext cx="70268" cy="1161035"/>
              <a:chOff x="0" y="0"/>
              <a:chExt cx="70266" cy="1161034"/>
            </a:xfrm>
          </p:grpSpPr>
          <p:sp>
            <p:nvSpPr>
              <p:cNvPr id="98" name="Form">
                <a:extLst>
                  <a:ext uri="{FF2B5EF4-FFF2-40B4-BE49-F238E27FC236}">
                    <a16:creationId xmlns:a16="http://schemas.microsoft.com/office/drawing/2014/main" id="{A7A94FE6-2628-40C3-AD71-C855CE00AAC9}"/>
                  </a:ext>
                </a:extLst>
              </p:cNvPr>
              <p:cNvSpPr/>
              <p:nvPr/>
            </p:nvSpPr>
            <p:spPr>
              <a:xfrm>
                <a:off x="-2" y="-1"/>
                <a:ext cx="58446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99" name="Form">
                <a:extLst>
                  <a:ext uri="{FF2B5EF4-FFF2-40B4-BE49-F238E27FC236}">
                    <a16:creationId xmlns:a16="http://schemas.microsoft.com/office/drawing/2014/main" id="{9D065BEF-EE20-41DD-889C-1E06FDB26E03}"/>
                  </a:ext>
                </a:extLst>
              </p:cNvPr>
              <p:cNvSpPr/>
              <p:nvPr/>
            </p:nvSpPr>
            <p:spPr>
              <a:xfrm>
                <a:off x="0" y="399057"/>
                <a:ext cx="70266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0" name="Form">
                <a:extLst>
                  <a:ext uri="{FF2B5EF4-FFF2-40B4-BE49-F238E27FC236}">
                    <a16:creationId xmlns:a16="http://schemas.microsoft.com/office/drawing/2014/main" id="{EE7608BD-7C79-4C25-981A-E0BABA7E2E2C}"/>
                  </a:ext>
                </a:extLst>
              </p:cNvPr>
              <p:cNvSpPr/>
              <p:nvPr/>
            </p:nvSpPr>
            <p:spPr>
              <a:xfrm>
                <a:off x="-2" y="830631"/>
                <a:ext cx="58446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63A40139-CC22-449D-B198-266FA53A6E0A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92" name="Gruppieren">
              <a:extLst>
                <a:ext uri="{FF2B5EF4-FFF2-40B4-BE49-F238E27FC236}">
                  <a16:creationId xmlns:a16="http://schemas.microsoft.com/office/drawing/2014/main" id="{A94F9354-1E57-4921-AA47-5B524BEB26F7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93" name="Abgerundetes Rechteck">
                <a:extLst>
                  <a:ext uri="{FF2B5EF4-FFF2-40B4-BE49-F238E27FC236}">
                    <a16:creationId xmlns:a16="http://schemas.microsoft.com/office/drawing/2014/main" id="{2BC85933-74B1-419F-9C54-3C46D041EE7A}"/>
                  </a:ext>
                </a:extLst>
              </p:cNvPr>
              <p:cNvSpPr/>
              <p:nvPr/>
            </p:nvSpPr>
            <p:spPr>
              <a:xfrm>
                <a:off x="0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4" name="Abgerundetes Rechteck">
                <a:extLst>
                  <a:ext uri="{FF2B5EF4-FFF2-40B4-BE49-F238E27FC236}">
                    <a16:creationId xmlns:a16="http://schemas.microsoft.com/office/drawing/2014/main" id="{064144EF-E13C-458C-AEAF-78D2713DD1B0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5" name="Abgerundetes Rechteck">
                <a:extLst>
                  <a:ext uri="{FF2B5EF4-FFF2-40B4-BE49-F238E27FC236}">
                    <a16:creationId xmlns:a16="http://schemas.microsoft.com/office/drawing/2014/main" id="{0E3EC6C9-77B2-45B8-A4E8-7EF2F5CC3562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6" name="Abgerundetes Rechteck">
                <a:extLst>
                  <a:ext uri="{FF2B5EF4-FFF2-40B4-BE49-F238E27FC236}">
                    <a16:creationId xmlns:a16="http://schemas.microsoft.com/office/drawing/2014/main" id="{A30946B7-E1AE-4570-9CB6-F1F4F9BDB151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7" name="Abgerundetes Rechteck">
                <a:extLst>
                  <a:ext uri="{FF2B5EF4-FFF2-40B4-BE49-F238E27FC236}">
                    <a16:creationId xmlns:a16="http://schemas.microsoft.com/office/drawing/2014/main" id="{D6BEED1D-4D81-48C2-954F-FBD6B1C1ECDF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01" name="Bildplatzhalter 1" descr="Bildplatzhalter 1">
            <a:extLst>
              <a:ext uri="{FF2B5EF4-FFF2-40B4-BE49-F238E27FC236}">
                <a16:creationId xmlns:a16="http://schemas.microsoft.com/office/drawing/2014/main" id="{E65F8D7F-D79D-4105-A19A-0C82623A72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5599963" y="1150279"/>
            <a:ext cx="2161780" cy="461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grpSp>
        <p:nvGrpSpPr>
          <p:cNvPr id="102" name="Gruppieren">
            <a:extLst>
              <a:ext uri="{FF2B5EF4-FFF2-40B4-BE49-F238E27FC236}">
                <a16:creationId xmlns:a16="http://schemas.microsoft.com/office/drawing/2014/main" id="{86560A20-F6EA-4EE0-A65E-45414E0955B4}"/>
              </a:ext>
            </a:extLst>
          </p:cNvPr>
          <p:cNvGrpSpPr/>
          <p:nvPr userDrawn="1"/>
        </p:nvGrpSpPr>
        <p:grpSpPr>
          <a:xfrm>
            <a:off x="8746211" y="3714750"/>
            <a:ext cx="2392008" cy="4826000"/>
            <a:chOff x="0" y="0"/>
            <a:chExt cx="2392006" cy="4826000"/>
          </a:xfrm>
        </p:grpSpPr>
        <p:grpSp>
          <p:nvGrpSpPr>
            <p:cNvPr id="103" name="Gruppieren">
              <a:extLst>
                <a:ext uri="{FF2B5EF4-FFF2-40B4-BE49-F238E27FC236}">
                  <a16:creationId xmlns:a16="http://schemas.microsoft.com/office/drawing/2014/main" id="{BB5C1420-70A6-477F-AA64-E8681E2F0DF3}"/>
                </a:ext>
              </a:extLst>
            </p:cNvPr>
            <p:cNvGrpSpPr/>
            <p:nvPr/>
          </p:nvGrpSpPr>
          <p:grpSpPr>
            <a:xfrm>
              <a:off x="-1" y="625277"/>
              <a:ext cx="70266" cy="1161035"/>
              <a:chOff x="-1" y="0"/>
              <a:chExt cx="70265" cy="1161034"/>
            </a:xfrm>
          </p:grpSpPr>
          <p:sp>
            <p:nvSpPr>
              <p:cNvPr id="111" name="Form">
                <a:extLst>
                  <a:ext uri="{FF2B5EF4-FFF2-40B4-BE49-F238E27FC236}">
                    <a16:creationId xmlns:a16="http://schemas.microsoft.com/office/drawing/2014/main" id="{656536CE-6DEA-4ABD-94CC-15B2FCE88412}"/>
                  </a:ext>
                </a:extLst>
              </p:cNvPr>
              <p:cNvSpPr/>
              <p:nvPr/>
            </p:nvSpPr>
            <p:spPr>
              <a:xfrm>
                <a:off x="0" y="-1"/>
                <a:ext cx="58443" cy="17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0960"/>
                      <a:pt x="0" y="19920"/>
                    </a:cubicBezTo>
                    <a:lnTo>
                      <a:pt x="0" y="1680"/>
                    </a:lnTo>
                    <a:cubicBezTo>
                      <a:pt x="0" y="640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2" name="Form">
                <a:extLst>
                  <a:ext uri="{FF2B5EF4-FFF2-40B4-BE49-F238E27FC236}">
                    <a16:creationId xmlns:a16="http://schemas.microsoft.com/office/drawing/2014/main" id="{204BB51C-FB24-4DE1-9E51-C98874CC18B8}"/>
                  </a:ext>
                </a:extLst>
              </p:cNvPr>
              <p:cNvSpPr/>
              <p:nvPr/>
            </p:nvSpPr>
            <p:spPr>
              <a:xfrm>
                <a:off x="-2" y="399057"/>
                <a:ext cx="70267" cy="33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4404" y="21600"/>
                    </a:lnTo>
                    <a:cubicBezTo>
                      <a:pt x="1887" y="21600"/>
                      <a:pt x="0" y="21258"/>
                      <a:pt x="0" y="20704"/>
                    </a:cubicBezTo>
                    <a:lnTo>
                      <a:pt x="0" y="896"/>
                    </a:lnTo>
                    <a:cubicBezTo>
                      <a:pt x="0" y="384"/>
                      <a:pt x="1887" y="0"/>
                      <a:pt x="440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3" name="Form">
                <a:extLst>
                  <a:ext uri="{FF2B5EF4-FFF2-40B4-BE49-F238E27FC236}">
                    <a16:creationId xmlns:a16="http://schemas.microsoft.com/office/drawing/2014/main" id="{A13623E1-D163-4A6E-97C0-19D39E7541AF}"/>
                  </a:ext>
                </a:extLst>
              </p:cNvPr>
              <p:cNvSpPr/>
              <p:nvPr/>
            </p:nvSpPr>
            <p:spPr>
              <a:xfrm>
                <a:off x="0" y="830631"/>
                <a:ext cx="58443" cy="330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5274" y="21600"/>
                    </a:lnTo>
                    <a:cubicBezTo>
                      <a:pt x="2260" y="21600"/>
                      <a:pt x="0" y="21249"/>
                      <a:pt x="0" y="20680"/>
                    </a:cubicBezTo>
                    <a:lnTo>
                      <a:pt x="0" y="920"/>
                    </a:lnTo>
                    <a:cubicBezTo>
                      <a:pt x="0" y="394"/>
                      <a:pt x="2260" y="0"/>
                      <a:pt x="5274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242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6367C4CE-6A40-4925-A618-8466318A9AF1}"/>
                </a:ext>
              </a:extLst>
            </p:cNvPr>
            <p:cNvSpPr/>
            <p:nvPr/>
          </p:nvSpPr>
          <p:spPr>
            <a:xfrm>
              <a:off x="2342431" y="1093273"/>
              <a:ext cx="49575" cy="58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5386" y="0"/>
                  </a:lnTo>
                  <a:cubicBezTo>
                    <a:pt x="19233" y="0"/>
                    <a:pt x="21600" y="372"/>
                    <a:pt x="21600" y="867"/>
                  </a:cubicBezTo>
                  <a:lnTo>
                    <a:pt x="21600" y="20733"/>
                  </a:lnTo>
                  <a:cubicBezTo>
                    <a:pt x="21600" y="21146"/>
                    <a:pt x="18641" y="21600"/>
                    <a:pt x="15386" y="21600"/>
                  </a:cubicBezTo>
                </a:path>
              </a:pathLst>
            </a:custGeom>
            <a:solidFill>
              <a:srgbClr val="24282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280734" indent="-280734" defTabSz="729635">
                <a:lnSpc>
                  <a:spcPct val="93000"/>
                </a:lnSpc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05" name="Gruppieren">
              <a:extLst>
                <a:ext uri="{FF2B5EF4-FFF2-40B4-BE49-F238E27FC236}">
                  <a16:creationId xmlns:a16="http://schemas.microsoft.com/office/drawing/2014/main" id="{4F2C6C8F-F1B3-4C0E-A768-CA6A880AC2A8}"/>
                </a:ext>
              </a:extLst>
            </p:cNvPr>
            <p:cNvGrpSpPr/>
            <p:nvPr/>
          </p:nvGrpSpPr>
          <p:grpSpPr>
            <a:xfrm>
              <a:off x="16786" y="0"/>
              <a:ext cx="2356824" cy="4826000"/>
              <a:chOff x="0" y="0"/>
              <a:chExt cx="2356823" cy="4826000"/>
            </a:xfrm>
          </p:grpSpPr>
          <p:sp>
            <p:nvSpPr>
              <p:cNvPr id="106" name="Abgerundetes Rechteck">
                <a:extLst>
                  <a:ext uri="{FF2B5EF4-FFF2-40B4-BE49-F238E27FC236}">
                    <a16:creationId xmlns:a16="http://schemas.microsoft.com/office/drawing/2014/main" id="{E8C628E2-1C15-4457-98FB-C57703709405}"/>
                  </a:ext>
                </a:extLst>
              </p:cNvPr>
              <p:cNvSpPr/>
              <p:nvPr/>
            </p:nvSpPr>
            <p:spPr>
              <a:xfrm>
                <a:off x="-1" y="0"/>
                <a:ext cx="2356824" cy="4826000"/>
              </a:xfrm>
              <a:prstGeom prst="roundRect">
                <a:avLst>
                  <a:gd name="adj" fmla="val 14497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7" name="Abgerundetes Rechteck">
                <a:extLst>
                  <a:ext uri="{FF2B5EF4-FFF2-40B4-BE49-F238E27FC236}">
                    <a16:creationId xmlns:a16="http://schemas.microsoft.com/office/drawing/2014/main" id="{7D88013A-3707-49A4-B3ED-B2ABABFB1E53}"/>
                  </a:ext>
                </a:extLst>
              </p:cNvPr>
              <p:cNvSpPr/>
              <p:nvPr/>
            </p:nvSpPr>
            <p:spPr>
              <a:xfrm>
                <a:off x="39418" y="17224"/>
                <a:ext cx="2277986" cy="4791551"/>
              </a:xfrm>
              <a:prstGeom prst="roundRect">
                <a:avLst>
                  <a:gd name="adj" fmla="val 14999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8" name="Abgerundetes Rechteck">
                <a:extLst>
                  <a:ext uri="{FF2B5EF4-FFF2-40B4-BE49-F238E27FC236}">
                    <a16:creationId xmlns:a16="http://schemas.microsoft.com/office/drawing/2014/main" id="{B2E6226D-4A86-45C9-A789-AE7091F25316}"/>
                  </a:ext>
                </a:extLst>
              </p:cNvPr>
              <p:cNvSpPr/>
              <p:nvPr/>
            </p:nvSpPr>
            <p:spPr>
              <a:xfrm>
                <a:off x="18177" y="38464"/>
                <a:ext cx="2320468" cy="4749071"/>
              </a:xfrm>
              <a:prstGeom prst="roundRect">
                <a:avLst>
                  <a:gd name="adj" fmla="val 14725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9" name="Abgerundetes Rechteck">
                <a:extLst>
                  <a:ext uri="{FF2B5EF4-FFF2-40B4-BE49-F238E27FC236}">
                    <a16:creationId xmlns:a16="http://schemas.microsoft.com/office/drawing/2014/main" id="{505326B4-D5B1-4D78-BEA6-DA93821A493C}"/>
                  </a:ext>
                </a:extLst>
              </p:cNvPr>
              <p:cNvSpPr/>
              <p:nvPr/>
            </p:nvSpPr>
            <p:spPr>
              <a:xfrm>
                <a:off x="42958" y="66215"/>
                <a:ext cx="2270906" cy="4693570"/>
              </a:xfrm>
              <a:prstGeom prst="roundRect">
                <a:avLst>
                  <a:gd name="adj" fmla="val 14386"/>
                </a:avLst>
              </a:prstGeom>
              <a:solidFill>
                <a:srgbClr val="A6AA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0" name="Abgerundetes Rechteck">
                <a:extLst>
                  <a:ext uri="{FF2B5EF4-FFF2-40B4-BE49-F238E27FC236}">
                    <a16:creationId xmlns:a16="http://schemas.microsoft.com/office/drawing/2014/main" id="{7A11FC3F-4185-4B8A-8FB0-83961747182F}"/>
                  </a:ext>
                </a:extLst>
              </p:cNvPr>
              <p:cNvSpPr/>
              <p:nvPr/>
            </p:nvSpPr>
            <p:spPr>
              <a:xfrm>
                <a:off x="76236" y="50285"/>
                <a:ext cx="2204350" cy="4733329"/>
              </a:xfrm>
              <a:prstGeom prst="roundRect">
                <a:avLst>
                  <a:gd name="adj" fmla="val 13411"/>
                </a:avLst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14" name="Bildplatzhalter 3" descr="Bildplatzhalter 3">
            <a:extLst>
              <a:ext uri="{FF2B5EF4-FFF2-40B4-BE49-F238E27FC236}">
                <a16:creationId xmlns:a16="http://schemas.microsoft.com/office/drawing/2014/main" id="{B94F3AC9-DF3D-4164-8994-002D16FD6A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5"/>
          <a:stretch>
            <a:fillRect/>
          </a:stretch>
        </p:blipFill>
        <p:spPr>
          <a:xfrm flipH="1">
            <a:off x="8863865" y="3834053"/>
            <a:ext cx="2161779" cy="461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7" y="0"/>
                </a:moveTo>
                <a:cubicBezTo>
                  <a:pt x="1164" y="0"/>
                  <a:pt x="0" y="545"/>
                  <a:pt x="0" y="1217"/>
                </a:cubicBezTo>
                <a:lnTo>
                  <a:pt x="0" y="20383"/>
                </a:lnTo>
                <a:cubicBezTo>
                  <a:pt x="0" y="21055"/>
                  <a:pt x="1164" y="21600"/>
                  <a:pt x="2597" y="21600"/>
                </a:cubicBezTo>
                <a:lnTo>
                  <a:pt x="19007" y="21600"/>
                </a:lnTo>
                <a:cubicBezTo>
                  <a:pt x="20440" y="21600"/>
                  <a:pt x="21600" y="21055"/>
                  <a:pt x="21600" y="20383"/>
                </a:cubicBezTo>
                <a:lnTo>
                  <a:pt x="21600" y="1217"/>
                </a:lnTo>
                <a:cubicBezTo>
                  <a:pt x="21600" y="545"/>
                  <a:pt x="20440" y="0"/>
                  <a:pt x="19007" y="0"/>
                </a:cubicBezTo>
                <a:lnTo>
                  <a:pt x="2597" y="0"/>
                </a:lnTo>
                <a:close/>
              </a:path>
            </a:pathLst>
          </a:cu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44C04AC-E44E-44FD-98E5-7409A668E2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0700" y="1150938"/>
            <a:ext cx="2219325" cy="46243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3FF5924-7512-4A94-95DC-22C290BD1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4600" y="3833813"/>
            <a:ext cx="2160588" cy="461400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GB"/>
          </a:p>
        </p:txBody>
      </p:sp>
      <p:grpSp>
        <p:nvGrpSpPr>
          <p:cNvPr id="115" name="Gruppieren">
            <a:extLst>
              <a:ext uri="{FF2B5EF4-FFF2-40B4-BE49-F238E27FC236}">
                <a16:creationId xmlns:a16="http://schemas.microsoft.com/office/drawing/2014/main" id="{BE0C7281-7250-4E07-B9C1-D2F45132BB24}"/>
              </a:ext>
            </a:extLst>
          </p:cNvPr>
          <p:cNvGrpSpPr/>
          <p:nvPr userDrawn="1"/>
        </p:nvGrpSpPr>
        <p:grpSpPr>
          <a:xfrm>
            <a:off x="6049945" y="1077386"/>
            <a:ext cx="1261706" cy="205484"/>
            <a:chOff x="-2" y="0"/>
            <a:chExt cx="1261704" cy="205483"/>
          </a:xfrm>
        </p:grpSpPr>
        <p:grpSp>
          <p:nvGrpSpPr>
            <p:cNvPr id="116" name="Gruppieren">
              <a:extLst>
                <a:ext uri="{FF2B5EF4-FFF2-40B4-BE49-F238E27FC236}">
                  <a16:creationId xmlns:a16="http://schemas.microsoft.com/office/drawing/2014/main" id="{1F3023C2-2F00-43BD-94ED-1E39AD315E0B}"/>
                </a:ext>
              </a:extLst>
            </p:cNvPr>
            <p:cNvGrpSpPr/>
            <p:nvPr/>
          </p:nvGrpSpPr>
          <p:grpSpPr>
            <a:xfrm>
              <a:off x="-3" y="-1"/>
              <a:ext cx="1261705" cy="205484"/>
              <a:chOff x="-2" y="-1"/>
              <a:chExt cx="1261704" cy="205483"/>
            </a:xfrm>
          </p:grpSpPr>
          <p:grpSp>
            <p:nvGrpSpPr>
              <p:cNvPr id="123" name="Gruppieren">
                <a:extLst>
                  <a:ext uri="{FF2B5EF4-FFF2-40B4-BE49-F238E27FC236}">
                    <a16:creationId xmlns:a16="http://schemas.microsoft.com/office/drawing/2014/main" id="{9A4BC2DD-F602-4172-AF54-DF96F4E7FFFB}"/>
                  </a:ext>
                </a:extLst>
              </p:cNvPr>
              <p:cNvGrpSpPr/>
              <p:nvPr/>
            </p:nvGrpSpPr>
            <p:grpSpPr>
              <a:xfrm>
                <a:off x="-3" y="41967"/>
                <a:ext cx="1261706" cy="163516"/>
                <a:chOff x="-1" y="0"/>
                <a:chExt cx="1261704" cy="163514"/>
              </a:xfrm>
            </p:grpSpPr>
            <p:sp>
              <p:nvSpPr>
                <p:cNvPr id="125" name="Form">
                  <a:extLst>
                    <a:ext uri="{FF2B5EF4-FFF2-40B4-BE49-F238E27FC236}">
                      <a16:creationId xmlns:a16="http://schemas.microsoft.com/office/drawing/2014/main" id="{75D2517F-A42D-42BF-8A3C-33BD5B2B07D7}"/>
                    </a:ext>
                  </a:extLst>
                </p:cNvPr>
                <p:cNvSpPr/>
                <p:nvPr/>
              </p:nvSpPr>
              <p:spPr>
                <a:xfrm>
                  <a:off x="-2" y="-1"/>
                  <a:ext cx="52962" cy="52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6" name="Form">
                  <a:extLst>
                    <a:ext uri="{FF2B5EF4-FFF2-40B4-BE49-F238E27FC236}">
                      <a16:creationId xmlns:a16="http://schemas.microsoft.com/office/drawing/2014/main" id="{4A45842D-EFFF-4DD9-AF2E-E4DBBB18A96E}"/>
                    </a:ext>
                  </a:extLst>
                </p:cNvPr>
                <p:cNvSpPr/>
                <p:nvPr/>
              </p:nvSpPr>
              <p:spPr>
                <a:xfrm>
                  <a:off x="48811" y="0"/>
                  <a:ext cx="1164081" cy="163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7" name="Form">
                  <a:extLst>
                    <a:ext uri="{FF2B5EF4-FFF2-40B4-BE49-F238E27FC236}">
                      <a16:creationId xmlns:a16="http://schemas.microsoft.com/office/drawing/2014/main" id="{0485804D-66A3-4E94-BE12-3054C7E882C8}"/>
                    </a:ext>
                  </a:extLst>
                </p:cNvPr>
                <p:cNvSpPr/>
                <p:nvPr/>
              </p:nvSpPr>
              <p:spPr>
                <a:xfrm flipH="1">
                  <a:off x="1208743" y="-1"/>
                  <a:ext cx="52961" cy="52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124" name="Rechteck">
                <a:extLst>
                  <a:ext uri="{FF2B5EF4-FFF2-40B4-BE49-F238E27FC236}">
                    <a16:creationId xmlns:a16="http://schemas.microsoft.com/office/drawing/2014/main" id="{8EE1E93F-3B98-46B6-91FC-58CF0C599E2C}"/>
                  </a:ext>
                </a:extLst>
              </p:cNvPr>
              <p:cNvSpPr/>
              <p:nvPr/>
            </p:nvSpPr>
            <p:spPr>
              <a:xfrm>
                <a:off x="2139" y="-2"/>
                <a:ext cx="1257423" cy="41972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17" name="Gruppieren">
              <a:extLst>
                <a:ext uri="{FF2B5EF4-FFF2-40B4-BE49-F238E27FC236}">
                  <a16:creationId xmlns:a16="http://schemas.microsoft.com/office/drawing/2014/main" id="{E2FA49F2-74E2-43C9-941E-E68D9CF52A21}"/>
                </a:ext>
              </a:extLst>
            </p:cNvPr>
            <p:cNvGrpSpPr/>
            <p:nvPr/>
          </p:nvGrpSpPr>
          <p:grpSpPr>
            <a:xfrm>
              <a:off x="408534" y="72930"/>
              <a:ext cx="444634" cy="49683"/>
              <a:chOff x="0" y="0"/>
              <a:chExt cx="444632" cy="49681"/>
            </a:xfrm>
          </p:grpSpPr>
          <p:sp>
            <p:nvSpPr>
              <p:cNvPr id="118" name="Form">
                <a:extLst>
                  <a:ext uri="{FF2B5EF4-FFF2-40B4-BE49-F238E27FC236}">
                    <a16:creationId xmlns:a16="http://schemas.microsoft.com/office/drawing/2014/main" id="{947BA44E-007B-4E1E-B498-EFCD32A22ADE}"/>
                  </a:ext>
                </a:extLst>
              </p:cNvPr>
              <p:cNvSpPr/>
              <p:nvPr/>
            </p:nvSpPr>
            <p:spPr>
              <a:xfrm>
                <a:off x="-1" y="9934"/>
                <a:ext cx="311282" cy="29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19" name="Gruppieren">
                <a:extLst>
                  <a:ext uri="{FF2B5EF4-FFF2-40B4-BE49-F238E27FC236}">
                    <a16:creationId xmlns:a16="http://schemas.microsoft.com/office/drawing/2014/main" id="{209DB0E8-7D27-439A-9F43-8685A10E1743}"/>
                  </a:ext>
                </a:extLst>
              </p:cNvPr>
              <p:cNvGrpSpPr/>
              <p:nvPr/>
            </p:nvGrpSpPr>
            <p:grpSpPr>
              <a:xfrm>
                <a:off x="394951" y="-1"/>
                <a:ext cx="49681" cy="49682"/>
                <a:chOff x="0" y="0"/>
                <a:chExt cx="49679" cy="49681"/>
              </a:xfrm>
            </p:grpSpPr>
            <p:sp>
              <p:nvSpPr>
                <p:cNvPr id="120" name="Form">
                  <a:extLst>
                    <a:ext uri="{FF2B5EF4-FFF2-40B4-BE49-F238E27FC236}">
                      <a16:creationId xmlns:a16="http://schemas.microsoft.com/office/drawing/2014/main" id="{92A2543C-0C45-46AB-8126-706D300694B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9681" cy="496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1" name="Form">
                  <a:extLst>
                    <a:ext uri="{FF2B5EF4-FFF2-40B4-BE49-F238E27FC236}">
                      <a16:creationId xmlns:a16="http://schemas.microsoft.com/office/drawing/2014/main" id="{F96546F3-AFF4-4CDB-A90F-457D22732523}"/>
                    </a:ext>
                  </a:extLst>
                </p:cNvPr>
                <p:cNvSpPr/>
                <p:nvPr/>
              </p:nvSpPr>
              <p:spPr>
                <a:xfrm>
                  <a:off x="7474" y="7353"/>
                  <a:ext cx="36620" cy="36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2" name="Form">
                  <a:extLst>
                    <a:ext uri="{FF2B5EF4-FFF2-40B4-BE49-F238E27FC236}">
                      <a16:creationId xmlns:a16="http://schemas.microsoft.com/office/drawing/2014/main" id="{9693E79C-ABB5-4F32-A208-90AD7EA25D9A}"/>
                    </a:ext>
                  </a:extLst>
                </p:cNvPr>
                <p:cNvSpPr/>
                <p:nvPr/>
              </p:nvSpPr>
              <p:spPr>
                <a:xfrm>
                  <a:off x="14722" y="14698"/>
                  <a:ext cx="28524" cy="281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128" name="Gruppieren">
            <a:extLst>
              <a:ext uri="{FF2B5EF4-FFF2-40B4-BE49-F238E27FC236}">
                <a16:creationId xmlns:a16="http://schemas.microsoft.com/office/drawing/2014/main" id="{0DD43098-7033-4EDF-8BC6-827C1F46B7A6}"/>
              </a:ext>
            </a:extLst>
          </p:cNvPr>
          <p:cNvGrpSpPr/>
          <p:nvPr userDrawn="1"/>
        </p:nvGrpSpPr>
        <p:grpSpPr>
          <a:xfrm>
            <a:off x="9313847" y="3776135"/>
            <a:ext cx="1261705" cy="205483"/>
            <a:chOff x="-3" y="0"/>
            <a:chExt cx="1261704" cy="205482"/>
          </a:xfrm>
        </p:grpSpPr>
        <p:grpSp>
          <p:nvGrpSpPr>
            <p:cNvPr id="129" name="Gruppieren">
              <a:extLst>
                <a:ext uri="{FF2B5EF4-FFF2-40B4-BE49-F238E27FC236}">
                  <a16:creationId xmlns:a16="http://schemas.microsoft.com/office/drawing/2014/main" id="{8F3A51F1-D0F7-4656-A1C2-A30AB0A254D4}"/>
                </a:ext>
              </a:extLst>
            </p:cNvPr>
            <p:cNvGrpSpPr/>
            <p:nvPr/>
          </p:nvGrpSpPr>
          <p:grpSpPr>
            <a:xfrm>
              <a:off x="-4" y="-1"/>
              <a:ext cx="1261706" cy="205483"/>
              <a:chOff x="-2" y="0"/>
              <a:chExt cx="1261704" cy="205482"/>
            </a:xfrm>
          </p:grpSpPr>
          <p:grpSp>
            <p:nvGrpSpPr>
              <p:cNvPr id="136" name="Gruppieren">
                <a:extLst>
                  <a:ext uri="{FF2B5EF4-FFF2-40B4-BE49-F238E27FC236}">
                    <a16:creationId xmlns:a16="http://schemas.microsoft.com/office/drawing/2014/main" id="{5C4834BB-C7E3-471E-BF84-01DEBEE65FE0}"/>
                  </a:ext>
                </a:extLst>
              </p:cNvPr>
              <p:cNvGrpSpPr/>
              <p:nvPr/>
            </p:nvGrpSpPr>
            <p:grpSpPr>
              <a:xfrm>
                <a:off x="-3" y="41967"/>
                <a:ext cx="1261706" cy="163515"/>
                <a:chOff x="-1" y="-1"/>
                <a:chExt cx="1261704" cy="163513"/>
              </a:xfrm>
            </p:grpSpPr>
            <p:sp>
              <p:nvSpPr>
                <p:cNvPr id="138" name="Form">
                  <a:extLst>
                    <a:ext uri="{FF2B5EF4-FFF2-40B4-BE49-F238E27FC236}">
                      <a16:creationId xmlns:a16="http://schemas.microsoft.com/office/drawing/2014/main" id="{8C7E3315-2FD3-4C32-A8D6-13B4418EEC25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52962" cy="52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39" name="Form">
                  <a:extLst>
                    <a:ext uri="{FF2B5EF4-FFF2-40B4-BE49-F238E27FC236}">
                      <a16:creationId xmlns:a16="http://schemas.microsoft.com/office/drawing/2014/main" id="{7A448637-6C5D-482C-A857-3D37A85BDEEB}"/>
                    </a:ext>
                  </a:extLst>
                </p:cNvPr>
                <p:cNvSpPr/>
                <p:nvPr/>
              </p:nvSpPr>
              <p:spPr>
                <a:xfrm>
                  <a:off x="48811" y="-1"/>
                  <a:ext cx="1164081" cy="163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9" extrusionOk="0">
                      <a:moveTo>
                        <a:pt x="0" y="0"/>
                      </a:moveTo>
                      <a:cubicBezTo>
                        <a:pt x="4" y="4123"/>
                        <a:pt x="17" y="7416"/>
                        <a:pt x="135" y="10314"/>
                      </a:cubicBezTo>
                      <a:cubicBezTo>
                        <a:pt x="353" y="15199"/>
                        <a:pt x="892" y="19035"/>
                        <a:pt x="1578" y="20584"/>
                      </a:cubicBezTo>
                      <a:cubicBezTo>
                        <a:pt x="2072" y="21600"/>
                        <a:pt x="2594" y="21589"/>
                        <a:pt x="3384" y="21589"/>
                      </a:cubicBezTo>
                      <a:lnTo>
                        <a:pt x="18216" y="21589"/>
                      </a:lnTo>
                      <a:cubicBezTo>
                        <a:pt x="19006" y="21589"/>
                        <a:pt x="19528" y="21600"/>
                        <a:pt x="20022" y="20584"/>
                      </a:cubicBezTo>
                      <a:cubicBezTo>
                        <a:pt x="20708" y="19035"/>
                        <a:pt x="21247" y="15199"/>
                        <a:pt x="21465" y="10314"/>
                      </a:cubicBezTo>
                      <a:cubicBezTo>
                        <a:pt x="21583" y="7416"/>
                        <a:pt x="21596" y="4123"/>
                        <a:pt x="216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0" name="Form">
                  <a:extLst>
                    <a:ext uri="{FF2B5EF4-FFF2-40B4-BE49-F238E27FC236}">
                      <a16:creationId xmlns:a16="http://schemas.microsoft.com/office/drawing/2014/main" id="{CA896034-EFE5-4466-B93A-EB500A1B768F}"/>
                    </a:ext>
                  </a:extLst>
                </p:cNvPr>
                <p:cNvSpPr/>
                <p:nvPr/>
              </p:nvSpPr>
              <p:spPr>
                <a:xfrm flipH="1">
                  <a:off x="1208743" y="-2"/>
                  <a:ext cx="52961" cy="52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5528" y="0"/>
                        <a:pt x="11058" y="2107"/>
                        <a:pt x="15275" y="6325"/>
                      </a:cubicBezTo>
                      <a:cubicBezTo>
                        <a:pt x="19493" y="10542"/>
                        <a:pt x="21600" y="16072"/>
                        <a:pt x="21600" y="21600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513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292100">
                    <a:lnSpc>
                      <a:spcPct val="100000"/>
                    </a:lnSpc>
                    <a:defRPr>
                      <a:solidFill>
                        <a:srgbClr val="FFFFFF"/>
                      </a:solidFill>
                      <a:effectLst>
                        <a:outerShdw blurRad="25400" dist="23998" dir="2700000" rotWithShape="0">
                          <a:srgbClr val="000000">
                            <a:alpha val="31033"/>
                          </a:srgbClr>
                        </a:outerShdw>
                      </a:effectLst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137" name="Rechteck">
                <a:extLst>
                  <a:ext uri="{FF2B5EF4-FFF2-40B4-BE49-F238E27FC236}">
                    <a16:creationId xmlns:a16="http://schemas.microsoft.com/office/drawing/2014/main" id="{EBCD4537-2B3A-4635-B745-DD1DB278B92F}"/>
                  </a:ext>
                </a:extLst>
              </p:cNvPr>
              <p:cNvSpPr/>
              <p:nvPr/>
            </p:nvSpPr>
            <p:spPr>
              <a:xfrm>
                <a:off x="2139" y="-1"/>
                <a:ext cx="1257422" cy="41972"/>
              </a:xfrm>
              <a:prstGeom prst="rect">
                <a:avLst/>
              </a:prstGeom>
              <a:solidFill>
                <a:srgbClr val="1513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292100">
                  <a:lnSpc>
                    <a:spcPct val="100000"/>
                  </a:lnSpc>
                  <a:defRPr>
                    <a:solidFill>
                      <a:srgbClr val="FFFFFF"/>
                    </a:solidFill>
                    <a:effectLst>
                      <a:outerShdw blurRad="25400" dist="23998" dir="2700000" rotWithShape="0">
                        <a:srgbClr val="000000">
                          <a:alpha val="31033"/>
                        </a:srgbClr>
                      </a:outerShdw>
                    </a:effectLst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30" name="Gruppieren">
              <a:extLst>
                <a:ext uri="{FF2B5EF4-FFF2-40B4-BE49-F238E27FC236}">
                  <a16:creationId xmlns:a16="http://schemas.microsoft.com/office/drawing/2014/main" id="{2105B0CD-E21E-446D-A667-6E03EDFC2F09}"/>
                </a:ext>
              </a:extLst>
            </p:cNvPr>
            <p:cNvGrpSpPr/>
            <p:nvPr/>
          </p:nvGrpSpPr>
          <p:grpSpPr>
            <a:xfrm>
              <a:off x="408534" y="72930"/>
              <a:ext cx="444633" cy="49682"/>
              <a:chOff x="-1" y="0"/>
              <a:chExt cx="444632" cy="49681"/>
            </a:xfrm>
          </p:grpSpPr>
          <p:sp>
            <p:nvSpPr>
              <p:cNvPr id="131" name="Form">
                <a:extLst>
                  <a:ext uri="{FF2B5EF4-FFF2-40B4-BE49-F238E27FC236}">
                    <a16:creationId xmlns:a16="http://schemas.microsoft.com/office/drawing/2014/main" id="{F6867765-ADD3-4FA4-A72F-DC0CCB286C6B}"/>
                  </a:ext>
                </a:extLst>
              </p:cNvPr>
              <p:cNvSpPr/>
              <p:nvPr/>
            </p:nvSpPr>
            <p:spPr>
              <a:xfrm>
                <a:off x="-2" y="9934"/>
                <a:ext cx="311282" cy="29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4" y="21600"/>
                    </a:moveTo>
                    <a:lnTo>
                      <a:pt x="1119" y="21600"/>
                    </a:lnTo>
                    <a:cubicBezTo>
                      <a:pt x="473" y="21600"/>
                      <a:pt x="0" y="17280"/>
                      <a:pt x="0" y="10800"/>
                    </a:cubicBezTo>
                    <a:cubicBezTo>
                      <a:pt x="0" y="4320"/>
                      <a:pt x="473" y="0"/>
                      <a:pt x="1119" y="0"/>
                    </a:cubicBezTo>
                    <a:lnTo>
                      <a:pt x="20524" y="0"/>
                    </a:lnTo>
                    <a:cubicBezTo>
                      <a:pt x="21127" y="0"/>
                      <a:pt x="21600" y="4320"/>
                      <a:pt x="21600" y="10800"/>
                    </a:cubicBezTo>
                    <a:cubicBezTo>
                      <a:pt x="21600" y="16416"/>
                      <a:pt x="21127" y="21600"/>
                      <a:pt x="20524" y="21600"/>
                    </a:cubicBezTo>
                  </a:path>
                </a:pathLst>
              </a:custGeom>
              <a:solidFill>
                <a:srgbClr val="21212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280734" indent="-280734" defTabSz="729635">
                  <a:lnSpc>
                    <a:spcPct val="93000"/>
                  </a:lnSpc>
                  <a:defRPr sz="28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32" name="Gruppieren">
                <a:extLst>
                  <a:ext uri="{FF2B5EF4-FFF2-40B4-BE49-F238E27FC236}">
                    <a16:creationId xmlns:a16="http://schemas.microsoft.com/office/drawing/2014/main" id="{EE6FA78D-98ED-4861-96C0-ED405E029AC5}"/>
                  </a:ext>
                </a:extLst>
              </p:cNvPr>
              <p:cNvGrpSpPr/>
              <p:nvPr/>
            </p:nvGrpSpPr>
            <p:grpSpPr>
              <a:xfrm>
                <a:off x="394951" y="-1"/>
                <a:ext cx="49681" cy="49682"/>
                <a:chOff x="0" y="0"/>
                <a:chExt cx="49679" cy="49681"/>
              </a:xfrm>
            </p:grpSpPr>
            <p:sp>
              <p:nvSpPr>
                <p:cNvPr id="133" name="Form">
                  <a:extLst>
                    <a:ext uri="{FF2B5EF4-FFF2-40B4-BE49-F238E27FC236}">
                      <a16:creationId xmlns:a16="http://schemas.microsoft.com/office/drawing/2014/main" id="{E9CFB382-2FB1-4DB5-8C77-656A12F56FF3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49681" cy="496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17" h="21317" extrusionOk="0">
                      <a:moveTo>
                        <a:pt x="11481" y="35"/>
                      </a:moveTo>
                      <a:cubicBezTo>
                        <a:pt x="13477" y="216"/>
                        <a:pt x="14930" y="761"/>
                        <a:pt x="16563" y="1850"/>
                      </a:cubicBezTo>
                      <a:cubicBezTo>
                        <a:pt x="18015" y="2939"/>
                        <a:pt x="19286" y="4209"/>
                        <a:pt x="20193" y="6024"/>
                      </a:cubicBezTo>
                      <a:cubicBezTo>
                        <a:pt x="20919" y="7840"/>
                        <a:pt x="21464" y="9655"/>
                        <a:pt x="21282" y="11470"/>
                      </a:cubicBezTo>
                      <a:cubicBezTo>
                        <a:pt x="21101" y="13466"/>
                        <a:pt x="20556" y="14919"/>
                        <a:pt x="19467" y="16552"/>
                      </a:cubicBezTo>
                      <a:cubicBezTo>
                        <a:pt x="18378" y="18186"/>
                        <a:pt x="16926" y="19456"/>
                        <a:pt x="15293" y="20182"/>
                      </a:cubicBezTo>
                      <a:cubicBezTo>
                        <a:pt x="13477" y="21090"/>
                        <a:pt x="11662" y="21453"/>
                        <a:pt x="9847" y="21271"/>
                      </a:cubicBezTo>
                      <a:cubicBezTo>
                        <a:pt x="7851" y="21090"/>
                        <a:pt x="6398" y="20545"/>
                        <a:pt x="4765" y="19456"/>
                      </a:cubicBezTo>
                      <a:cubicBezTo>
                        <a:pt x="3131" y="18367"/>
                        <a:pt x="1861" y="17097"/>
                        <a:pt x="1135" y="15282"/>
                      </a:cubicBezTo>
                      <a:cubicBezTo>
                        <a:pt x="227" y="13466"/>
                        <a:pt x="-136" y="11833"/>
                        <a:pt x="46" y="9836"/>
                      </a:cubicBezTo>
                      <a:cubicBezTo>
                        <a:pt x="227" y="8021"/>
                        <a:pt x="772" y="6387"/>
                        <a:pt x="1861" y="4754"/>
                      </a:cubicBezTo>
                      <a:cubicBezTo>
                        <a:pt x="2950" y="3120"/>
                        <a:pt x="4220" y="2031"/>
                        <a:pt x="6035" y="1124"/>
                      </a:cubicBezTo>
                      <a:cubicBezTo>
                        <a:pt x="7851" y="398"/>
                        <a:pt x="9484" y="-147"/>
                        <a:pt x="11481" y="3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34" name="Form">
                  <a:extLst>
                    <a:ext uri="{FF2B5EF4-FFF2-40B4-BE49-F238E27FC236}">
                      <a16:creationId xmlns:a16="http://schemas.microsoft.com/office/drawing/2014/main" id="{095481D3-8E45-426C-BDF0-24DA3B91F8F7}"/>
                    </a:ext>
                  </a:extLst>
                </p:cNvPr>
                <p:cNvSpPr/>
                <p:nvPr/>
              </p:nvSpPr>
              <p:spPr>
                <a:xfrm>
                  <a:off x="7474" y="7353"/>
                  <a:ext cx="36620" cy="36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83" h="21339" extrusionOk="0">
                      <a:moveTo>
                        <a:pt x="17121" y="2185"/>
                      </a:moveTo>
                      <a:cubicBezTo>
                        <a:pt x="18646" y="3202"/>
                        <a:pt x="19662" y="4726"/>
                        <a:pt x="20425" y="6505"/>
                      </a:cubicBezTo>
                      <a:cubicBezTo>
                        <a:pt x="21187" y="8284"/>
                        <a:pt x="21441" y="10063"/>
                        <a:pt x="21187" y="11842"/>
                      </a:cubicBezTo>
                      <a:cubicBezTo>
                        <a:pt x="20933" y="13874"/>
                        <a:pt x="20425" y="15399"/>
                        <a:pt x="19154" y="16924"/>
                      </a:cubicBezTo>
                      <a:cubicBezTo>
                        <a:pt x="17883" y="18703"/>
                        <a:pt x="16613" y="19719"/>
                        <a:pt x="14834" y="20482"/>
                      </a:cubicBezTo>
                      <a:cubicBezTo>
                        <a:pt x="13055" y="21244"/>
                        <a:pt x="11276" y="21498"/>
                        <a:pt x="9243" y="21244"/>
                      </a:cubicBezTo>
                      <a:cubicBezTo>
                        <a:pt x="7465" y="20990"/>
                        <a:pt x="5686" y="20482"/>
                        <a:pt x="4161" y="19211"/>
                      </a:cubicBezTo>
                      <a:cubicBezTo>
                        <a:pt x="2636" y="18194"/>
                        <a:pt x="1620" y="16670"/>
                        <a:pt x="857" y="14637"/>
                      </a:cubicBezTo>
                      <a:cubicBezTo>
                        <a:pt x="95" y="12858"/>
                        <a:pt x="-159" y="11333"/>
                        <a:pt x="95" y="9300"/>
                      </a:cubicBezTo>
                      <a:cubicBezTo>
                        <a:pt x="349" y="7267"/>
                        <a:pt x="857" y="5743"/>
                        <a:pt x="2128" y="4218"/>
                      </a:cubicBezTo>
                      <a:cubicBezTo>
                        <a:pt x="3399" y="2693"/>
                        <a:pt x="4669" y="1423"/>
                        <a:pt x="6448" y="660"/>
                      </a:cubicBezTo>
                      <a:cubicBezTo>
                        <a:pt x="8227" y="-102"/>
                        <a:pt x="10006" y="-102"/>
                        <a:pt x="12039" y="152"/>
                      </a:cubicBezTo>
                      <a:cubicBezTo>
                        <a:pt x="13817" y="152"/>
                        <a:pt x="15596" y="914"/>
                        <a:pt x="17121" y="2185"/>
                      </a:cubicBezTo>
                    </a:path>
                  </a:pathLst>
                </a:custGeom>
                <a:solidFill>
                  <a:srgbClr val="30218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35" name="Form">
                  <a:extLst>
                    <a:ext uri="{FF2B5EF4-FFF2-40B4-BE49-F238E27FC236}">
                      <a16:creationId xmlns:a16="http://schemas.microsoft.com/office/drawing/2014/main" id="{09BF59B9-7355-4CF2-A1EC-E93EEE036570}"/>
                    </a:ext>
                  </a:extLst>
                </p:cNvPr>
                <p:cNvSpPr/>
                <p:nvPr/>
              </p:nvSpPr>
              <p:spPr>
                <a:xfrm>
                  <a:off x="14722" y="14697"/>
                  <a:ext cx="28524" cy="28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0" extrusionOk="0">
                      <a:moveTo>
                        <a:pt x="19722" y="5055"/>
                      </a:moveTo>
                      <a:cubicBezTo>
                        <a:pt x="21130" y="6894"/>
                        <a:pt x="21600" y="8272"/>
                        <a:pt x="21600" y="10111"/>
                      </a:cubicBezTo>
                      <a:cubicBezTo>
                        <a:pt x="21600" y="12409"/>
                        <a:pt x="21130" y="13787"/>
                        <a:pt x="20191" y="15626"/>
                      </a:cubicBezTo>
                      <a:cubicBezTo>
                        <a:pt x="19252" y="17464"/>
                        <a:pt x="17843" y="18843"/>
                        <a:pt x="16435" y="19762"/>
                      </a:cubicBezTo>
                      <a:cubicBezTo>
                        <a:pt x="14557" y="20681"/>
                        <a:pt x="13148" y="21140"/>
                        <a:pt x="11270" y="21140"/>
                      </a:cubicBezTo>
                      <a:cubicBezTo>
                        <a:pt x="9391" y="21600"/>
                        <a:pt x="7513" y="21140"/>
                        <a:pt x="5635" y="20221"/>
                      </a:cubicBezTo>
                      <a:cubicBezTo>
                        <a:pt x="3757" y="19302"/>
                        <a:pt x="2348" y="18383"/>
                        <a:pt x="1409" y="16545"/>
                      </a:cubicBezTo>
                      <a:cubicBezTo>
                        <a:pt x="0" y="15166"/>
                        <a:pt x="0" y="13328"/>
                        <a:pt x="0" y="11030"/>
                      </a:cubicBezTo>
                      <a:cubicBezTo>
                        <a:pt x="0" y="9191"/>
                        <a:pt x="0" y="7353"/>
                        <a:pt x="939" y="5974"/>
                      </a:cubicBezTo>
                      <a:cubicBezTo>
                        <a:pt x="1878" y="4136"/>
                        <a:pt x="2817" y="2757"/>
                        <a:pt x="4696" y="1838"/>
                      </a:cubicBezTo>
                      <a:cubicBezTo>
                        <a:pt x="6104" y="919"/>
                        <a:pt x="8452" y="0"/>
                        <a:pt x="10330" y="0"/>
                      </a:cubicBezTo>
                      <a:cubicBezTo>
                        <a:pt x="12209" y="0"/>
                        <a:pt x="14087" y="460"/>
                        <a:pt x="15965" y="1379"/>
                      </a:cubicBezTo>
                      <a:cubicBezTo>
                        <a:pt x="17374" y="2298"/>
                        <a:pt x="18783" y="3217"/>
                        <a:pt x="19722" y="5055"/>
                      </a:cubicBezTo>
                    </a:path>
                  </a:pathLst>
                </a:custGeom>
                <a:solidFill>
                  <a:srgbClr val="242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marL="280734" indent="-280734" defTabSz="729635">
                    <a:lnSpc>
                      <a:spcPct val="93000"/>
                    </a:lnSpc>
                    <a:defRPr sz="28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sp>
        <p:nvSpPr>
          <p:cNvPr id="142" name="Tijdelijke aanduiding voor tekst 18">
            <a:extLst>
              <a:ext uri="{FF2B5EF4-FFF2-40B4-BE49-F238E27FC236}">
                <a16:creationId xmlns:a16="http://schemas.microsoft.com/office/drawing/2014/main" id="{E70E71CF-B328-4AD4-B6A4-F1FEF90E32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Showcase</a:t>
            </a:r>
          </a:p>
        </p:txBody>
      </p:sp>
      <p:sp>
        <p:nvSpPr>
          <p:cNvPr id="143" name="Tijdelijke aanduiding voor afbeelding 7">
            <a:extLst>
              <a:ext uri="{FF2B5EF4-FFF2-40B4-BE49-F238E27FC236}">
                <a16:creationId xmlns:a16="http://schemas.microsoft.com/office/drawing/2014/main" id="{E33EEAA8-A60E-494E-9600-E5B49660F4B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420" y="369766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44" name="Tijdelijke aanduiding voor afbeelding 7">
            <a:extLst>
              <a:ext uri="{FF2B5EF4-FFF2-40B4-BE49-F238E27FC236}">
                <a16:creationId xmlns:a16="http://schemas.microsoft.com/office/drawing/2014/main" id="{F19CC887-8941-497E-83F9-C36C58BD9EE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8420" y="445519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45" name="Tijdelijke aanduiding voor afbeelding 7">
            <a:extLst>
              <a:ext uri="{FF2B5EF4-FFF2-40B4-BE49-F238E27FC236}">
                <a16:creationId xmlns:a16="http://schemas.microsoft.com/office/drawing/2014/main" id="{ADDBA835-5A0D-4FF1-A38D-4DDD6B30D35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420" y="5212718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26217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6F2ADA38-6B0F-4D08-AD8E-BCDD081BDC85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" name="Gruppieren">
            <a:extLst>
              <a:ext uri="{FF2B5EF4-FFF2-40B4-BE49-F238E27FC236}">
                <a16:creationId xmlns:a16="http://schemas.microsoft.com/office/drawing/2014/main" id="{4A8CA229-BA4D-432D-869A-7A759DB0F1A9}"/>
              </a:ext>
            </a:extLst>
          </p:cNvPr>
          <p:cNvGrpSpPr/>
          <p:nvPr userDrawn="1"/>
        </p:nvGrpSpPr>
        <p:grpSpPr>
          <a:xfrm>
            <a:off x="952497" y="2770284"/>
            <a:ext cx="4487229" cy="2917633"/>
            <a:chOff x="-1" y="0"/>
            <a:chExt cx="4487227" cy="2917632"/>
          </a:xfrm>
        </p:grpSpPr>
        <p:sp>
          <p:nvSpPr>
            <p:cNvPr id="14" name="Form">
              <a:extLst>
                <a:ext uri="{FF2B5EF4-FFF2-40B4-BE49-F238E27FC236}">
                  <a16:creationId xmlns:a16="http://schemas.microsoft.com/office/drawing/2014/main" id="{1A7713EF-63A3-4D66-87AD-CB5B1F98741F}"/>
                </a:ext>
              </a:extLst>
            </p:cNvPr>
            <p:cNvSpPr/>
            <p:nvPr/>
          </p:nvSpPr>
          <p:spPr>
            <a:xfrm>
              <a:off x="1925062" y="16940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Form">
              <a:extLst>
                <a:ext uri="{FF2B5EF4-FFF2-40B4-BE49-F238E27FC236}">
                  <a16:creationId xmlns:a16="http://schemas.microsoft.com/office/drawing/2014/main" id="{FF4DA20D-8501-485A-BC8C-9CCA5927A044}"/>
                </a:ext>
              </a:extLst>
            </p:cNvPr>
            <p:cNvSpPr/>
            <p:nvPr/>
          </p:nvSpPr>
          <p:spPr>
            <a:xfrm>
              <a:off x="1890835" y="1569104"/>
              <a:ext cx="859157" cy="96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" name="Form">
              <a:extLst>
                <a:ext uri="{FF2B5EF4-FFF2-40B4-BE49-F238E27FC236}">
                  <a16:creationId xmlns:a16="http://schemas.microsoft.com/office/drawing/2014/main" id="{6D31AF4C-412C-40A7-947D-D422BD9E2B08}"/>
                </a:ext>
              </a:extLst>
            </p:cNvPr>
            <p:cNvSpPr/>
            <p:nvPr/>
          </p:nvSpPr>
          <p:spPr>
            <a:xfrm>
              <a:off x="2653263" y="2227142"/>
              <a:ext cx="86770" cy="17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2EF0F627-4570-4546-B833-8E56C65FC537}"/>
                </a:ext>
              </a:extLst>
            </p:cNvPr>
            <p:cNvSpPr/>
            <p:nvPr/>
          </p:nvSpPr>
          <p:spPr>
            <a:xfrm>
              <a:off x="1788671" y="1849515"/>
              <a:ext cx="184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9F4137EC-6B6A-481F-8FFA-881509C8AE74}"/>
                </a:ext>
              </a:extLst>
            </p:cNvPr>
            <p:cNvSpPr/>
            <p:nvPr/>
          </p:nvSpPr>
          <p:spPr>
            <a:xfrm>
              <a:off x="1089472" y="1913780"/>
              <a:ext cx="580835" cy="100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Form">
              <a:extLst>
                <a:ext uri="{FF2B5EF4-FFF2-40B4-BE49-F238E27FC236}">
                  <a16:creationId xmlns:a16="http://schemas.microsoft.com/office/drawing/2014/main" id="{77AD6EA7-EF26-4E95-93D5-C355977460BF}"/>
                </a:ext>
              </a:extLst>
            </p:cNvPr>
            <p:cNvSpPr/>
            <p:nvPr/>
          </p:nvSpPr>
          <p:spPr>
            <a:xfrm>
              <a:off x="1335451" y="2813581"/>
              <a:ext cx="48951" cy="31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3E78805A-C641-4C69-BEA8-FD45A61FF895}"/>
                </a:ext>
              </a:extLst>
            </p:cNvPr>
            <p:cNvSpPr/>
            <p:nvPr/>
          </p:nvSpPr>
          <p:spPr>
            <a:xfrm>
              <a:off x="953138" y="2063629"/>
              <a:ext cx="26406" cy="2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B895BEB0-1F9A-40A6-9D98-928FD5F7607E}"/>
                </a:ext>
              </a:extLst>
            </p:cNvPr>
            <p:cNvSpPr/>
            <p:nvPr/>
          </p:nvSpPr>
          <p:spPr>
            <a:xfrm>
              <a:off x="-2" y="648995"/>
              <a:ext cx="1409804" cy="132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4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7C9EA600-7BA9-416F-AF38-3E273A3F8F9B}"/>
                </a:ext>
              </a:extLst>
            </p:cNvPr>
            <p:cNvSpPr/>
            <p:nvPr/>
          </p:nvSpPr>
          <p:spPr>
            <a:xfrm>
              <a:off x="1047061" y="1763494"/>
              <a:ext cx="124510" cy="4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E7240092-D930-4698-A6B1-5090F1AC7C6B}"/>
                </a:ext>
              </a:extLst>
            </p:cNvPr>
            <p:cNvSpPr/>
            <p:nvPr/>
          </p:nvSpPr>
          <p:spPr>
            <a:xfrm>
              <a:off x="1126493" y="1827409"/>
              <a:ext cx="29256" cy="1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DA63590C-CDB6-4822-BFB0-493427927200}"/>
                </a:ext>
              </a:extLst>
            </p:cNvPr>
            <p:cNvSpPr/>
            <p:nvPr/>
          </p:nvSpPr>
          <p:spPr>
            <a:xfrm>
              <a:off x="1174678" y="1809255"/>
              <a:ext cx="82733" cy="27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45BE1099-30D3-41E6-8DCA-DEFDDDE4D055}"/>
                </a:ext>
              </a:extLst>
            </p:cNvPr>
            <p:cNvSpPr/>
            <p:nvPr/>
          </p:nvSpPr>
          <p:spPr>
            <a:xfrm>
              <a:off x="1262818" y="1828622"/>
              <a:ext cx="33570" cy="1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Form">
              <a:extLst>
                <a:ext uri="{FF2B5EF4-FFF2-40B4-BE49-F238E27FC236}">
                  <a16:creationId xmlns:a16="http://schemas.microsoft.com/office/drawing/2014/main" id="{E86F66C1-A5D5-46BE-979A-3575897C87B1}"/>
                </a:ext>
              </a:extLst>
            </p:cNvPr>
            <p:cNvSpPr/>
            <p:nvPr/>
          </p:nvSpPr>
          <p:spPr>
            <a:xfrm>
              <a:off x="1297682" y="1342156"/>
              <a:ext cx="39237" cy="2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" name="Form">
              <a:extLst>
                <a:ext uri="{FF2B5EF4-FFF2-40B4-BE49-F238E27FC236}">
                  <a16:creationId xmlns:a16="http://schemas.microsoft.com/office/drawing/2014/main" id="{EE03D530-E7F8-4820-8953-453AB50E5DD9}"/>
                </a:ext>
              </a:extLst>
            </p:cNvPr>
            <p:cNvSpPr/>
            <p:nvPr/>
          </p:nvSpPr>
          <p:spPr>
            <a:xfrm>
              <a:off x="1363535" y="1301556"/>
              <a:ext cx="83711" cy="10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Form">
              <a:extLst>
                <a:ext uri="{FF2B5EF4-FFF2-40B4-BE49-F238E27FC236}">
                  <a16:creationId xmlns:a16="http://schemas.microsoft.com/office/drawing/2014/main" id="{DC3A5301-A8DB-44BB-B2F4-F90A31DC2EB3}"/>
                </a:ext>
              </a:extLst>
            </p:cNvPr>
            <p:cNvSpPr/>
            <p:nvPr/>
          </p:nvSpPr>
          <p:spPr>
            <a:xfrm>
              <a:off x="1100874" y="1191487"/>
              <a:ext cx="22007" cy="3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Form">
              <a:extLst>
                <a:ext uri="{FF2B5EF4-FFF2-40B4-BE49-F238E27FC236}">
                  <a16:creationId xmlns:a16="http://schemas.microsoft.com/office/drawing/2014/main" id="{654A23A5-887C-4861-9F74-E082B7A093FE}"/>
                </a:ext>
              </a:extLst>
            </p:cNvPr>
            <p:cNvSpPr/>
            <p:nvPr/>
          </p:nvSpPr>
          <p:spPr>
            <a:xfrm>
              <a:off x="1094314" y="1119345"/>
              <a:ext cx="13548" cy="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Form">
              <a:extLst>
                <a:ext uri="{FF2B5EF4-FFF2-40B4-BE49-F238E27FC236}">
                  <a16:creationId xmlns:a16="http://schemas.microsoft.com/office/drawing/2014/main" id="{AFA39B22-C294-40AC-9347-B0B22C90C4D9}"/>
                </a:ext>
              </a:extLst>
            </p:cNvPr>
            <p:cNvSpPr/>
            <p:nvPr/>
          </p:nvSpPr>
          <p:spPr>
            <a:xfrm>
              <a:off x="1101378" y="1058768"/>
              <a:ext cx="16673" cy="24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" name="Form">
              <a:extLst>
                <a:ext uri="{FF2B5EF4-FFF2-40B4-BE49-F238E27FC236}">
                  <a16:creationId xmlns:a16="http://schemas.microsoft.com/office/drawing/2014/main" id="{39A9672F-84AC-4DD4-87FD-DF1B458598D4}"/>
                </a:ext>
              </a:extLst>
            </p:cNvPr>
            <p:cNvSpPr/>
            <p:nvPr/>
          </p:nvSpPr>
          <p:spPr>
            <a:xfrm>
              <a:off x="1247538" y="1105935"/>
              <a:ext cx="12701" cy="1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Form">
              <a:extLst>
                <a:ext uri="{FF2B5EF4-FFF2-40B4-BE49-F238E27FC236}">
                  <a16:creationId xmlns:a16="http://schemas.microsoft.com/office/drawing/2014/main" id="{F1B04C16-40F4-4076-B548-C3D9273EFFA9}"/>
                </a:ext>
              </a:extLst>
            </p:cNvPr>
            <p:cNvSpPr/>
            <p:nvPr/>
          </p:nvSpPr>
          <p:spPr>
            <a:xfrm>
              <a:off x="1011998" y="957874"/>
              <a:ext cx="92377" cy="85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" name="Form">
              <a:extLst>
                <a:ext uri="{FF2B5EF4-FFF2-40B4-BE49-F238E27FC236}">
                  <a16:creationId xmlns:a16="http://schemas.microsoft.com/office/drawing/2014/main" id="{64629020-58CF-45FD-8960-14080E7FBD11}"/>
                </a:ext>
              </a:extLst>
            </p:cNvPr>
            <p:cNvSpPr/>
            <p:nvPr/>
          </p:nvSpPr>
          <p:spPr>
            <a:xfrm>
              <a:off x="1050996" y="1042820"/>
              <a:ext cx="32184" cy="2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Form">
              <a:extLst>
                <a:ext uri="{FF2B5EF4-FFF2-40B4-BE49-F238E27FC236}">
                  <a16:creationId xmlns:a16="http://schemas.microsoft.com/office/drawing/2014/main" id="{9D6A79DA-0C57-4EEF-B6FF-A692E1C6A10C}"/>
                </a:ext>
              </a:extLst>
            </p:cNvPr>
            <p:cNvSpPr/>
            <p:nvPr/>
          </p:nvSpPr>
          <p:spPr>
            <a:xfrm>
              <a:off x="1137279" y="882258"/>
              <a:ext cx="31385" cy="35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Form">
              <a:extLst>
                <a:ext uri="{FF2B5EF4-FFF2-40B4-BE49-F238E27FC236}">
                  <a16:creationId xmlns:a16="http://schemas.microsoft.com/office/drawing/2014/main" id="{6F763D19-90C7-4818-A038-E37D20A91BC9}"/>
                </a:ext>
              </a:extLst>
            </p:cNvPr>
            <p:cNvSpPr/>
            <p:nvPr/>
          </p:nvSpPr>
          <p:spPr>
            <a:xfrm>
              <a:off x="1113635" y="836412"/>
              <a:ext cx="12701" cy="28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Form">
              <a:extLst>
                <a:ext uri="{FF2B5EF4-FFF2-40B4-BE49-F238E27FC236}">
                  <a16:creationId xmlns:a16="http://schemas.microsoft.com/office/drawing/2014/main" id="{B44F6914-8C25-4FDA-B89E-4064633A8D02}"/>
                </a:ext>
              </a:extLst>
            </p:cNvPr>
            <p:cNvSpPr/>
            <p:nvPr/>
          </p:nvSpPr>
          <p:spPr>
            <a:xfrm>
              <a:off x="1139719" y="843252"/>
              <a:ext cx="12701" cy="2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Form">
              <a:extLst>
                <a:ext uri="{FF2B5EF4-FFF2-40B4-BE49-F238E27FC236}">
                  <a16:creationId xmlns:a16="http://schemas.microsoft.com/office/drawing/2014/main" id="{814FD5C6-A890-4086-A3AC-157F5BC97DEB}"/>
                </a:ext>
              </a:extLst>
            </p:cNvPr>
            <p:cNvSpPr/>
            <p:nvPr/>
          </p:nvSpPr>
          <p:spPr>
            <a:xfrm>
              <a:off x="1171428" y="888024"/>
              <a:ext cx="16330" cy="15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Form">
              <a:extLst>
                <a:ext uri="{FF2B5EF4-FFF2-40B4-BE49-F238E27FC236}">
                  <a16:creationId xmlns:a16="http://schemas.microsoft.com/office/drawing/2014/main" id="{12C2B4B6-343E-4D8B-BD8A-20C556BD4668}"/>
                </a:ext>
              </a:extLst>
            </p:cNvPr>
            <p:cNvSpPr/>
            <p:nvPr/>
          </p:nvSpPr>
          <p:spPr>
            <a:xfrm>
              <a:off x="1124335" y="1023620"/>
              <a:ext cx="13967" cy="1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Form">
              <a:extLst>
                <a:ext uri="{FF2B5EF4-FFF2-40B4-BE49-F238E27FC236}">
                  <a16:creationId xmlns:a16="http://schemas.microsoft.com/office/drawing/2014/main" id="{33BA3C8C-BC06-4473-8190-4849285499DE}"/>
                </a:ext>
              </a:extLst>
            </p:cNvPr>
            <p:cNvSpPr/>
            <p:nvPr/>
          </p:nvSpPr>
          <p:spPr>
            <a:xfrm>
              <a:off x="1284700" y="1070608"/>
              <a:ext cx="12701" cy="1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" name="Form">
              <a:extLst>
                <a:ext uri="{FF2B5EF4-FFF2-40B4-BE49-F238E27FC236}">
                  <a16:creationId xmlns:a16="http://schemas.microsoft.com/office/drawing/2014/main" id="{1033B287-9781-45AF-A093-CF2717CF7EF0}"/>
                </a:ext>
              </a:extLst>
            </p:cNvPr>
            <p:cNvSpPr/>
            <p:nvPr/>
          </p:nvSpPr>
          <p:spPr>
            <a:xfrm>
              <a:off x="1091409" y="672285"/>
              <a:ext cx="64666" cy="43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Form">
              <a:extLst>
                <a:ext uri="{FF2B5EF4-FFF2-40B4-BE49-F238E27FC236}">
                  <a16:creationId xmlns:a16="http://schemas.microsoft.com/office/drawing/2014/main" id="{8B9E4A17-B40D-458E-BF94-100CD63B0303}"/>
                </a:ext>
              </a:extLst>
            </p:cNvPr>
            <p:cNvSpPr/>
            <p:nvPr/>
          </p:nvSpPr>
          <p:spPr>
            <a:xfrm>
              <a:off x="168504" y="1157100"/>
              <a:ext cx="32299" cy="38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Form">
              <a:extLst>
                <a:ext uri="{FF2B5EF4-FFF2-40B4-BE49-F238E27FC236}">
                  <a16:creationId xmlns:a16="http://schemas.microsoft.com/office/drawing/2014/main" id="{D5F1DAC0-1692-4D0A-A286-84FE80966E46}"/>
                </a:ext>
              </a:extLst>
            </p:cNvPr>
            <p:cNvSpPr/>
            <p:nvPr/>
          </p:nvSpPr>
          <p:spPr>
            <a:xfrm>
              <a:off x="32317" y="1244419"/>
              <a:ext cx="15547" cy="1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Form">
              <a:extLst>
                <a:ext uri="{FF2B5EF4-FFF2-40B4-BE49-F238E27FC236}">
                  <a16:creationId xmlns:a16="http://schemas.microsoft.com/office/drawing/2014/main" id="{65FF11E3-75DC-4733-9062-0B3781FDB0C0}"/>
                </a:ext>
              </a:extLst>
            </p:cNvPr>
            <p:cNvSpPr/>
            <p:nvPr/>
          </p:nvSpPr>
          <p:spPr>
            <a:xfrm>
              <a:off x="438563" y="1257039"/>
              <a:ext cx="27559" cy="47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Form">
              <a:extLst>
                <a:ext uri="{FF2B5EF4-FFF2-40B4-BE49-F238E27FC236}">
                  <a16:creationId xmlns:a16="http://schemas.microsoft.com/office/drawing/2014/main" id="{B9F775EE-A28C-4670-AAAD-A75B6F6E221E}"/>
                </a:ext>
              </a:extLst>
            </p:cNvPr>
            <p:cNvSpPr/>
            <p:nvPr/>
          </p:nvSpPr>
          <p:spPr>
            <a:xfrm>
              <a:off x="534567" y="635283"/>
              <a:ext cx="127614" cy="14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Form">
              <a:extLst>
                <a:ext uri="{FF2B5EF4-FFF2-40B4-BE49-F238E27FC236}">
                  <a16:creationId xmlns:a16="http://schemas.microsoft.com/office/drawing/2014/main" id="{88D41AA4-991E-47BC-9B6E-BAA5C0600B9C}"/>
                </a:ext>
              </a:extLst>
            </p:cNvPr>
            <p:cNvSpPr/>
            <p:nvPr/>
          </p:nvSpPr>
          <p:spPr>
            <a:xfrm>
              <a:off x="820251" y="651164"/>
              <a:ext cx="78226" cy="12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Form">
              <a:extLst>
                <a:ext uri="{FF2B5EF4-FFF2-40B4-BE49-F238E27FC236}">
                  <a16:creationId xmlns:a16="http://schemas.microsoft.com/office/drawing/2014/main" id="{DEF23F50-01D2-4FC5-B9CC-64B63B4650FC}"/>
                </a:ext>
              </a:extLst>
            </p:cNvPr>
            <p:cNvSpPr/>
            <p:nvPr/>
          </p:nvSpPr>
          <p:spPr>
            <a:xfrm>
              <a:off x="842473" y="787902"/>
              <a:ext cx="13043" cy="2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Form">
              <a:extLst>
                <a:ext uri="{FF2B5EF4-FFF2-40B4-BE49-F238E27FC236}">
                  <a16:creationId xmlns:a16="http://schemas.microsoft.com/office/drawing/2014/main" id="{623BFF7C-BC2B-4D3C-9863-0C9C56C24B1B}"/>
                </a:ext>
              </a:extLst>
            </p:cNvPr>
            <p:cNvSpPr/>
            <p:nvPr/>
          </p:nvSpPr>
          <p:spPr>
            <a:xfrm>
              <a:off x="562533" y="474276"/>
              <a:ext cx="96339" cy="9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Form">
              <a:extLst>
                <a:ext uri="{FF2B5EF4-FFF2-40B4-BE49-F238E27FC236}">
                  <a16:creationId xmlns:a16="http://schemas.microsoft.com/office/drawing/2014/main" id="{D954D5A3-D36F-4764-9121-EC4004ECAF83}"/>
                </a:ext>
              </a:extLst>
            </p:cNvPr>
            <p:cNvSpPr/>
            <p:nvPr/>
          </p:nvSpPr>
          <p:spPr>
            <a:xfrm>
              <a:off x="609300" y="554288"/>
              <a:ext cx="26358" cy="3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7C8FC35B-950C-4F85-B383-D37E37C62645}"/>
                </a:ext>
              </a:extLst>
            </p:cNvPr>
            <p:cNvSpPr/>
            <p:nvPr/>
          </p:nvSpPr>
          <p:spPr>
            <a:xfrm>
              <a:off x="664494" y="445140"/>
              <a:ext cx="18997" cy="2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42669E30-126E-4554-A5C8-009B6E58016A}"/>
                </a:ext>
              </a:extLst>
            </p:cNvPr>
            <p:cNvSpPr/>
            <p:nvPr/>
          </p:nvSpPr>
          <p:spPr>
            <a:xfrm>
              <a:off x="666633" y="514312"/>
              <a:ext cx="2031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366DF83C-9EEC-468B-81A2-8AF9EA2D4F97}"/>
                </a:ext>
              </a:extLst>
            </p:cNvPr>
            <p:cNvSpPr/>
            <p:nvPr/>
          </p:nvSpPr>
          <p:spPr>
            <a:xfrm>
              <a:off x="636251" y="511929"/>
              <a:ext cx="150375" cy="12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6605DEB1-B18E-4D58-AF35-B827D51FF669}"/>
                </a:ext>
              </a:extLst>
            </p:cNvPr>
            <p:cNvSpPr/>
            <p:nvPr/>
          </p:nvSpPr>
          <p:spPr>
            <a:xfrm>
              <a:off x="792668" y="588984"/>
              <a:ext cx="19107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AE71BE9B-D776-40B5-86EC-4BA0A5578959}"/>
                </a:ext>
              </a:extLst>
            </p:cNvPr>
            <p:cNvSpPr/>
            <p:nvPr/>
          </p:nvSpPr>
          <p:spPr>
            <a:xfrm>
              <a:off x="688293" y="441599"/>
              <a:ext cx="46958" cy="5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1CD0E237-EBFE-4268-B533-98AA04542D2F}"/>
                </a:ext>
              </a:extLst>
            </p:cNvPr>
            <p:cNvSpPr/>
            <p:nvPr/>
          </p:nvSpPr>
          <p:spPr>
            <a:xfrm>
              <a:off x="676747" y="400263"/>
              <a:ext cx="60659" cy="37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A0D48ECE-9B65-4A1A-9513-DF8C2E6041AB}"/>
                </a:ext>
              </a:extLst>
            </p:cNvPr>
            <p:cNvSpPr/>
            <p:nvPr/>
          </p:nvSpPr>
          <p:spPr>
            <a:xfrm>
              <a:off x="782565" y="364106"/>
              <a:ext cx="87350" cy="9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90F69E52-8820-454C-B9E4-FAE71090C5C2}"/>
                </a:ext>
              </a:extLst>
            </p:cNvPr>
            <p:cNvSpPr/>
            <p:nvPr/>
          </p:nvSpPr>
          <p:spPr>
            <a:xfrm>
              <a:off x="820650" y="454870"/>
              <a:ext cx="20687" cy="2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68D1F901-384D-4B19-8EFD-1986BB23711F}"/>
                </a:ext>
              </a:extLst>
            </p:cNvPr>
            <p:cNvSpPr/>
            <p:nvPr/>
          </p:nvSpPr>
          <p:spPr>
            <a:xfrm>
              <a:off x="776187" y="464178"/>
              <a:ext cx="32829" cy="4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5BF5D652-2F31-4C96-A198-D78DFDD7F953}"/>
                </a:ext>
              </a:extLst>
            </p:cNvPr>
            <p:cNvSpPr/>
            <p:nvPr/>
          </p:nvSpPr>
          <p:spPr>
            <a:xfrm>
              <a:off x="796061" y="521390"/>
              <a:ext cx="99509" cy="9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83A8996E-67C5-4433-A21A-9DF1DFD4914C}"/>
                </a:ext>
              </a:extLst>
            </p:cNvPr>
            <p:cNvSpPr/>
            <p:nvPr/>
          </p:nvSpPr>
          <p:spPr>
            <a:xfrm>
              <a:off x="892590" y="580546"/>
              <a:ext cx="41718" cy="53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DA4E4AC9-EF2A-4E84-A5D4-45FC5974BC74}"/>
                </a:ext>
              </a:extLst>
            </p:cNvPr>
            <p:cNvSpPr/>
            <p:nvPr/>
          </p:nvSpPr>
          <p:spPr>
            <a:xfrm>
              <a:off x="890214" y="503973"/>
              <a:ext cx="220513" cy="13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E4A41E47-8A3D-4ED5-84E5-37792EEE7232}"/>
                </a:ext>
              </a:extLst>
            </p:cNvPr>
            <p:cNvSpPr/>
            <p:nvPr/>
          </p:nvSpPr>
          <p:spPr>
            <a:xfrm>
              <a:off x="870708" y="401316"/>
              <a:ext cx="69245" cy="8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2686FF3A-0564-4807-B815-B7554B6834D4}"/>
                </a:ext>
              </a:extLst>
            </p:cNvPr>
            <p:cNvSpPr/>
            <p:nvPr/>
          </p:nvSpPr>
          <p:spPr>
            <a:xfrm>
              <a:off x="846836" y="302499"/>
              <a:ext cx="27712" cy="4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2D386FC4-A8FA-428B-B6C6-E1BA3CC9B346}"/>
                </a:ext>
              </a:extLst>
            </p:cNvPr>
            <p:cNvSpPr/>
            <p:nvPr/>
          </p:nvSpPr>
          <p:spPr>
            <a:xfrm>
              <a:off x="963347" y="470922"/>
              <a:ext cx="17446" cy="2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E73FBC16-D8D2-46F8-9DFB-56E93C01B7E8}"/>
                </a:ext>
              </a:extLst>
            </p:cNvPr>
            <p:cNvSpPr/>
            <p:nvPr/>
          </p:nvSpPr>
          <p:spPr>
            <a:xfrm>
              <a:off x="894248" y="55841"/>
              <a:ext cx="441817" cy="49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1DBC0A22-A2F8-4E54-A4D2-B1FF93A874FE}"/>
                </a:ext>
              </a:extLst>
            </p:cNvPr>
            <p:cNvSpPr/>
            <p:nvPr/>
          </p:nvSpPr>
          <p:spPr>
            <a:xfrm>
              <a:off x="1196187" y="-1"/>
              <a:ext cx="768519" cy="112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07B1265D-5125-4DFF-88EE-BF34541BC38E}"/>
                </a:ext>
              </a:extLst>
            </p:cNvPr>
            <p:cNvSpPr/>
            <p:nvPr/>
          </p:nvSpPr>
          <p:spPr>
            <a:xfrm>
              <a:off x="1866839" y="587306"/>
              <a:ext cx="25123" cy="27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330FDE38-EE0C-4117-AAB0-DFE271874C56}"/>
                </a:ext>
              </a:extLst>
            </p:cNvPr>
            <p:cNvSpPr/>
            <p:nvPr/>
          </p:nvSpPr>
          <p:spPr>
            <a:xfrm>
              <a:off x="3962431" y="2117300"/>
              <a:ext cx="60515" cy="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3117FF26-DF5C-48D7-8EC9-B385D5623702}"/>
                </a:ext>
              </a:extLst>
            </p:cNvPr>
            <p:cNvSpPr/>
            <p:nvPr/>
          </p:nvSpPr>
          <p:spPr>
            <a:xfrm>
              <a:off x="3525080" y="2208140"/>
              <a:ext cx="499155" cy="39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8997DB89-F7F1-4AD1-BB14-F5D89493AE13}"/>
                </a:ext>
              </a:extLst>
            </p:cNvPr>
            <p:cNvSpPr/>
            <p:nvPr/>
          </p:nvSpPr>
          <p:spPr>
            <a:xfrm>
              <a:off x="3953564" y="2606352"/>
              <a:ext cx="12701" cy="1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1E180068-5020-456C-80A9-61202331312A}"/>
                </a:ext>
              </a:extLst>
            </p:cNvPr>
            <p:cNvSpPr/>
            <p:nvPr/>
          </p:nvSpPr>
          <p:spPr>
            <a:xfrm>
              <a:off x="3912498" y="2623784"/>
              <a:ext cx="51241" cy="5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8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7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7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8"/>
                  </a:cubicBezTo>
                  <a:cubicBezTo>
                    <a:pt x="20804" y="3713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3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F8B9AAA3-3920-4979-8BC8-973F0EB6BB5C}"/>
                </a:ext>
              </a:extLst>
            </p:cNvPr>
            <p:cNvSpPr/>
            <p:nvPr/>
          </p:nvSpPr>
          <p:spPr>
            <a:xfrm>
              <a:off x="4267526" y="2532186"/>
              <a:ext cx="74352" cy="119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9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B9CA9E32-DEAB-422B-8294-C1754A50E543}"/>
                </a:ext>
              </a:extLst>
            </p:cNvPr>
            <p:cNvSpPr/>
            <p:nvPr/>
          </p:nvSpPr>
          <p:spPr>
            <a:xfrm>
              <a:off x="4191020" y="2626817"/>
              <a:ext cx="102436" cy="104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3CB61569-838D-4A21-AE9E-7AE915C08801}"/>
                </a:ext>
              </a:extLst>
            </p:cNvPr>
            <p:cNvSpPr/>
            <p:nvPr/>
          </p:nvSpPr>
          <p:spPr>
            <a:xfrm>
              <a:off x="4154926" y="2317214"/>
              <a:ext cx="42310" cy="4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49CEB2D1-7B84-4EF1-88CB-23B547A0D701}"/>
                </a:ext>
              </a:extLst>
            </p:cNvPr>
            <p:cNvSpPr/>
            <p:nvPr/>
          </p:nvSpPr>
          <p:spPr>
            <a:xfrm>
              <a:off x="4323694" y="2288710"/>
              <a:ext cx="23044" cy="1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1A6B7B6C-D603-46CB-9187-133F46A28119}"/>
                </a:ext>
              </a:extLst>
            </p:cNvPr>
            <p:cNvSpPr/>
            <p:nvPr/>
          </p:nvSpPr>
          <p:spPr>
            <a:xfrm>
              <a:off x="4346811" y="2272589"/>
              <a:ext cx="15025" cy="1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43FFC82E-C966-4568-AF29-714170F09FE3}"/>
                </a:ext>
              </a:extLst>
            </p:cNvPr>
            <p:cNvSpPr/>
            <p:nvPr/>
          </p:nvSpPr>
          <p:spPr>
            <a:xfrm>
              <a:off x="4350081" y="229465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DF43AC0D-F4E3-40C7-9F00-8EF069570E1C}"/>
                </a:ext>
              </a:extLst>
            </p:cNvPr>
            <p:cNvSpPr/>
            <p:nvPr/>
          </p:nvSpPr>
          <p:spPr>
            <a:xfrm>
              <a:off x="4187961" y="2254985"/>
              <a:ext cx="22207" cy="2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CDDE7894-8DD6-4602-908B-6905AD77120E}"/>
                </a:ext>
              </a:extLst>
            </p:cNvPr>
            <p:cNvSpPr/>
            <p:nvPr/>
          </p:nvSpPr>
          <p:spPr>
            <a:xfrm>
              <a:off x="3876678" y="2100837"/>
              <a:ext cx="112889" cy="10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59577CC6-517D-48C9-9231-BA2FE20E4AF4}"/>
                </a:ext>
              </a:extLst>
            </p:cNvPr>
            <p:cNvSpPr/>
            <p:nvPr/>
          </p:nvSpPr>
          <p:spPr>
            <a:xfrm>
              <a:off x="3097008" y="1944409"/>
              <a:ext cx="32394" cy="47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4514184D-50BD-46F4-8AA3-6B974906697A}"/>
                </a:ext>
              </a:extLst>
            </p:cNvPr>
            <p:cNvSpPr/>
            <p:nvPr/>
          </p:nvSpPr>
          <p:spPr>
            <a:xfrm>
              <a:off x="3297607" y="1991638"/>
              <a:ext cx="129416" cy="144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3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450F54F0-5323-48B8-98C5-4F60A6C00D48}"/>
                </a:ext>
              </a:extLst>
            </p:cNvPr>
            <p:cNvSpPr/>
            <p:nvPr/>
          </p:nvSpPr>
          <p:spPr>
            <a:xfrm>
              <a:off x="3420122" y="2079308"/>
              <a:ext cx="16587" cy="2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004DF3A4-5B0B-4F72-B825-D3F278F4F6E3}"/>
                </a:ext>
              </a:extLst>
            </p:cNvPr>
            <p:cNvSpPr/>
            <p:nvPr/>
          </p:nvSpPr>
          <p:spPr>
            <a:xfrm>
              <a:off x="3448194" y="2093075"/>
              <a:ext cx="1293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DE2B900F-243F-4344-A666-BF928E78AADF}"/>
                </a:ext>
              </a:extLst>
            </p:cNvPr>
            <p:cNvSpPr/>
            <p:nvPr/>
          </p:nvSpPr>
          <p:spPr>
            <a:xfrm>
              <a:off x="3466236" y="1970145"/>
              <a:ext cx="131807" cy="14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652CED35-F7DE-4C01-AF11-90EFA2E8C690}"/>
                </a:ext>
              </a:extLst>
            </p:cNvPr>
            <p:cNvSpPr/>
            <p:nvPr/>
          </p:nvSpPr>
          <p:spPr>
            <a:xfrm>
              <a:off x="3430493" y="2134723"/>
              <a:ext cx="118550" cy="37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E22B995F-0C0A-45EC-8224-8EDAFD8195AB}"/>
                </a:ext>
              </a:extLst>
            </p:cNvPr>
            <p:cNvSpPr/>
            <p:nvPr/>
          </p:nvSpPr>
          <p:spPr>
            <a:xfrm>
              <a:off x="3559961" y="2164571"/>
              <a:ext cx="3459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FAFD744F-537C-4CBD-B473-568454C48208}"/>
                </a:ext>
              </a:extLst>
            </p:cNvPr>
            <p:cNvSpPr/>
            <p:nvPr/>
          </p:nvSpPr>
          <p:spPr>
            <a:xfrm>
              <a:off x="3595362" y="2177811"/>
              <a:ext cx="23406" cy="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52CAE02F-B1A0-4471-97DD-5A42AEDCE37C}"/>
                </a:ext>
              </a:extLst>
            </p:cNvPr>
            <p:cNvSpPr/>
            <p:nvPr/>
          </p:nvSpPr>
          <p:spPr>
            <a:xfrm>
              <a:off x="3600587" y="2163451"/>
              <a:ext cx="64668" cy="1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28E3E99F-29C5-4774-B02F-CFBAFCF50DC1}"/>
                </a:ext>
              </a:extLst>
            </p:cNvPr>
            <p:cNvSpPr/>
            <p:nvPr/>
          </p:nvSpPr>
          <p:spPr>
            <a:xfrm>
              <a:off x="3653595" y="2167125"/>
              <a:ext cx="47376" cy="2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E55D3328-470C-469E-A52E-DF010B790D55}"/>
                </a:ext>
              </a:extLst>
            </p:cNvPr>
            <p:cNvSpPr/>
            <p:nvPr/>
          </p:nvSpPr>
          <p:spPr>
            <a:xfrm>
              <a:off x="3592840" y="2065912"/>
              <a:ext cx="60407" cy="6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764A33E3-58C1-4460-8B74-93620D64DF46}"/>
                </a:ext>
              </a:extLst>
            </p:cNvPr>
            <p:cNvSpPr/>
            <p:nvPr/>
          </p:nvSpPr>
          <p:spPr>
            <a:xfrm>
              <a:off x="3611629" y="2036588"/>
              <a:ext cx="62658" cy="25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F70A38CF-AF7C-49A1-A180-2789597C38E3}"/>
                </a:ext>
              </a:extLst>
            </p:cNvPr>
            <p:cNvSpPr/>
            <p:nvPr/>
          </p:nvSpPr>
          <p:spPr>
            <a:xfrm>
              <a:off x="3682103" y="2098522"/>
              <a:ext cx="13171" cy="2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0B808374-AEF8-4B71-846F-46C5AD1731E5}"/>
                </a:ext>
              </a:extLst>
            </p:cNvPr>
            <p:cNvSpPr/>
            <p:nvPr/>
          </p:nvSpPr>
          <p:spPr>
            <a:xfrm>
              <a:off x="3703846" y="2096324"/>
              <a:ext cx="41826" cy="2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726BFC75-BAF1-4C17-80C1-78C8DA9E4C20}"/>
                </a:ext>
              </a:extLst>
            </p:cNvPr>
            <p:cNvSpPr/>
            <p:nvPr/>
          </p:nvSpPr>
          <p:spPr>
            <a:xfrm>
              <a:off x="3741269" y="2152070"/>
              <a:ext cx="16957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A1FA16C9-63D8-4B52-A672-E1E5AAFC079D}"/>
                </a:ext>
              </a:extLst>
            </p:cNvPr>
            <p:cNvSpPr/>
            <p:nvPr/>
          </p:nvSpPr>
          <p:spPr>
            <a:xfrm>
              <a:off x="3763071" y="2128588"/>
              <a:ext cx="12701" cy="13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1108B01F-4D35-4AA1-A023-D8E25F2DD591}"/>
                </a:ext>
              </a:extLst>
            </p:cNvPr>
            <p:cNvSpPr/>
            <p:nvPr/>
          </p:nvSpPr>
          <p:spPr>
            <a:xfrm>
              <a:off x="3782819" y="2131881"/>
              <a:ext cx="12701" cy="19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6"/>
                  </a:moveTo>
                  <a:cubicBezTo>
                    <a:pt x="2400" y="7042"/>
                    <a:pt x="2400" y="9159"/>
                    <a:pt x="800" y="11065"/>
                  </a:cubicBezTo>
                  <a:cubicBezTo>
                    <a:pt x="800" y="11489"/>
                    <a:pt x="0" y="11489"/>
                    <a:pt x="0" y="11912"/>
                  </a:cubicBezTo>
                  <a:cubicBezTo>
                    <a:pt x="0" y="12336"/>
                    <a:pt x="0" y="12336"/>
                    <a:pt x="800" y="12759"/>
                  </a:cubicBezTo>
                  <a:cubicBezTo>
                    <a:pt x="1600" y="13606"/>
                    <a:pt x="1600" y="14877"/>
                    <a:pt x="800" y="15936"/>
                  </a:cubicBezTo>
                  <a:cubicBezTo>
                    <a:pt x="800" y="16359"/>
                    <a:pt x="0" y="16783"/>
                    <a:pt x="0" y="17206"/>
                  </a:cubicBezTo>
                  <a:cubicBezTo>
                    <a:pt x="0" y="17630"/>
                    <a:pt x="800" y="17630"/>
                    <a:pt x="800" y="18053"/>
                  </a:cubicBezTo>
                  <a:cubicBezTo>
                    <a:pt x="3200" y="19324"/>
                    <a:pt x="6800" y="18477"/>
                    <a:pt x="9200" y="17630"/>
                  </a:cubicBezTo>
                  <a:cubicBezTo>
                    <a:pt x="11600" y="16359"/>
                    <a:pt x="12400" y="14453"/>
                    <a:pt x="13600" y="13183"/>
                  </a:cubicBezTo>
                  <a:cubicBezTo>
                    <a:pt x="15200" y="11489"/>
                    <a:pt x="16800" y="9583"/>
                    <a:pt x="18400" y="7889"/>
                  </a:cubicBezTo>
                  <a:cubicBezTo>
                    <a:pt x="20000" y="7042"/>
                    <a:pt x="21600" y="5559"/>
                    <a:pt x="20800" y="4289"/>
                  </a:cubicBezTo>
                  <a:cubicBezTo>
                    <a:pt x="20800" y="3865"/>
                    <a:pt x="20000" y="3442"/>
                    <a:pt x="19200" y="3442"/>
                  </a:cubicBezTo>
                  <a:cubicBezTo>
                    <a:pt x="10800" y="-582"/>
                    <a:pt x="3200" y="-2276"/>
                    <a:pt x="2400" y="5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DA1653DE-533B-463B-A75F-1556BED12877}"/>
                </a:ext>
              </a:extLst>
            </p:cNvPr>
            <p:cNvSpPr/>
            <p:nvPr/>
          </p:nvSpPr>
          <p:spPr>
            <a:xfrm>
              <a:off x="3697429" y="2037116"/>
              <a:ext cx="20979" cy="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178922B5-FDD8-4580-AF83-1A2E38C2CBA0}"/>
                </a:ext>
              </a:extLst>
            </p:cNvPr>
            <p:cNvSpPr/>
            <p:nvPr/>
          </p:nvSpPr>
          <p:spPr>
            <a:xfrm>
              <a:off x="3734628" y="2060645"/>
              <a:ext cx="14872" cy="1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1C590567-1040-4F23-95CB-DACAAEC5F3F0}"/>
                </a:ext>
              </a:extLst>
            </p:cNvPr>
            <p:cNvSpPr/>
            <p:nvPr/>
          </p:nvSpPr>
          <p:spPr>
            <a:xfrm>
              <a:off x="3608335" y="1733897"/>
              <a:ext cx="20558" cy="4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69D4C719-833E-46BA-B98E-4DB015E26D79}"/>
                </a:ext>
              </a:extLst>
            </p:cNvPr>
            <p:cNvSpPr/>
            <p:nvPr/>
          </p:nvSpPr>
          <p:spPr>
            <a:xfrm>
              <a:off x="3603014" y="1820631"/>
              <a:ext cx="36091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10268154-ADB9-471D-820E-BC85B17DE380}"/>
                </a:ext>
              </a:extLst>
            </p:cNvPr>
            <p:cNvSpPr/>
            <p:nvPr/>
          </p:nvSpPr>
          <p:spPr>
            <a:xfrm>
              <a:off x="3630608" y="1879704"/>
              <a:ext cx="24964" cy="1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A8D544BF-8232-4337-9DDA-DCF9D907769E}"/>
                </a:ext>
              </a:extLst>
            </p:cNvPr>
            <p:cNvSpPr/>
            <p:nvPr/>
          </p:nvSpPr>
          <p:spPr>
            <a:xfrm>
              <a:off x="3629781" y="1909725"/>
              <a:ext cx="14691" cy="2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F25CD355-9B22-48E1-8FD9-0EBAE5940D52}"/>
                </a:ext>
              </a:extLst>
            </p:cNvPr>
            <p:cNvSpPr/>
            <p:nvPr/>
          </p:nvSpPr>
          <p:spPr>
            <a:xfrm>
              <a:off x="3636717" y="1924576"/>
              <a:ext cx="24350" cy="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FB65706B-C470-43CB-8BE1-2EA7A22E95A9}"/>
                </a:ext>
              </a:extLst>
            </p:cNvPr>
            <p:cNvSpPr/>
            <p:nvPr/>
          </p:nvSpPr>
          <p:spPr>
            <a:xfrm>
              <a:off x="3651091" y="1901291"/>
              <a:ext cx="22552" cy="34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AF29FE56-2A6F-475B-A4EA-8459DD1CF4C7}"/>
                </a:ext>
              </a:extLst>
            </p:cNvPr>
            <p:cNvSpPr/>
            <p:nvPr/>
          </p:nvSpPr>
          <p:spPr>
            <a:xfrm>
              <a:off x="3630000" y="1945557"/>
              <a:ext cx="62027" cy="4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5399FDC7-BB3F-423C-8D29-224DBB5BF7FB}"/>
                </a:ext>
              </a:extLst>
            </p:cNvPr>
            <p:cNvSpPr/>
            <p:nvPr/>
          </p:nvSpPr>
          <p:spPr>
            <a:xfrm>
              <a:off x="4339865" y="752462"/>
              <a:ext cx="56370" cy="3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886571B8-8DC8-4C10-B96A-B43ED88448D3}"/>
                </a:ext>
              </a:extLst>
            </p:cNvPr>
            <p:cNvSpPr/>
            <p:nvPr/>
          </p:nvSpPr>
          <p:spPr>
            <a:xfrm>
              <a:off x="3857906" y="637101"/>
              <a:ext cx="48108" cy="4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DB2CE9B1-4C42-45AC-8C64-0CACF6CEA3F4}"/>
                </a:ext>
              </a:extLst>
            </p:cNvPr>
            <p:cNvSpPr/>
            <p:nvPr/>
          </p:nvSpPr>
          <p:spPr>
            <a:xfrm>
              <a:off x="3817773" y="543917"/>
              <a:ext cx="107017" cy="73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F46540D9-2DE1-494F-8ABA-50A803871952}"/>
                </a:ext>
              </a:extLst>
            </p:cNvPr>
            <p:cNvSpPr/>
            <p:nvPr/>
          </p:nvSpPr>
          <p:spPr>
            <a:xfrm>
              <a:off x="3798145" y="561825"/>
              <a:ext cx="13968" cy="3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D7F119B-BC3E-4C2B-B04B-24C5E5DEDEFE}"/>
                </a:ext>
              </a:extLst>
            </p:cNvPr>
            <p:cNvSpPr/>
            <p:nvPr/>
          </p:nvSpPr>
          <p:spPr>
            <a:xfrm>
              <a:off x="3933656" y="572112"/>
              <a:ext cx="63413" cy="4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EC5A035A-BD92-4B0D-AA0F-BD5FB3BDB66D}"/>
                </a:ext>
              </a:extLst>
            </p:cNvPr>
            <p:cNvSpPr/>
            <p:nvPr/>
          </p:nvSpPr>
          <p:spPr>
            <a:xfrm>
              <a:off x="3085701" y="677572"/>
              <a:ext cx="14001" cy="3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B7F75C5C-8425-49BF-B6F0-042B25BB528E}"/>
                </a:ext>
              </a:extLst>
            </p:cNvPr>
            <p:cNvSpPr/>
            <p:nvPr/>
          </p:nvSpPr>
          <p:spPr>
            <a:xfrm>
              <a:off x="2506603" y="1586593"/>
              <a:ext cx="253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2893AB9A-042D-4088-BD32-6A5663DF320E}"/>
                </a:ext>
              </a:extLst>
            </p:cNvPr>
            <p:cNvSpPr/>
            <p:nvPr/>
          </p:nvSpPr>
          <p:spPr>
            <a:xfrm>
              <a:off x="3875618" y="1243418"/>
              <a:ext cx="33690" cy="17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F6F73983-C924-485D-A538-D0D257AA68F7}"/>
                </a:ext>
              </a:extLst>
            </p:cNvPr>
            <p:cNvSpPr/>
            <p:nvPr/>
          </p:nvSpPr>
          <p:spPr>
            <a:xfrm>
              <a:off x="3854738" y="1423472"/>
              <a:ext cx="73510" cy="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A0C866DA-0BF1-4A8C-B246-93AC7F926F96}"/>
                </a:ext>
              </a:extLst>
            </p:cNvPr>
            <p:cNvSpPr/>
            <p:nvPr/>
          </p:nvSpPr>
          <p:spPr>
            <a:xfrm>
              <a:off x="3724545" y="1498789"/>
              <a:ext cx="158522" cy="151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4A8B3330-F461-49CC-9EFA-71A35B5291CA}"/>
                </a:ext>
              </a:extLst>
            </p:cNvPr>
            <p:cNvSpPr/>
            <p:nvPr/>
          </p:nvSpPr>
          <p:spPr>
            <a:xfrm>
              <a:off x="3247776" y="223505"/>
              <a:ext cx="72719" cy="8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801FB5A9-D320-4B5D-B83F-C3D9CF7D58E0}"/>
                </a:ext>
              </a:extLst>
            </p:cNvPr>
            <p:cNvSpPr/>
            <p:nvPr/>
          </p:nvSpPr>
          <p:spPr>
            <a:xfrm>
              <a:off x="3237429" y="301710"/>
              <a:ext cx="115113" cy="9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4CCF5BD9-01DE-4FEB-B431-7A7A6BE49603}"/>
                </a:ext>
              </a:extLst>
            </p:cNvPr>
            <p:cNvSpPr/>
            <p:nvPr/>
          </p:nvSpPr>
          <p:spPr>
            <a:xfrm>
              <a:off x="3342019" y="351960"/>
              <a:ext cx="76287" cy="9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13AD93DA-D015-44D8-8CAA-D07F6EBC0345}"/>
                </a:ext>
              </a:extLst>
            </p:cNvPr>
            <p:cNvSpPr/>
            <p:nvPr/>
          </p:nvSpPr>
          <p:spPr>
            <a:xfrm>
              <a:off x="3749970" y="2070267"/>
              <a:ext cx="130273" cy="11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0259564C-BCF7-4421-975A-2BF523A04CEC}"/>
                </a:ext>
              </a:extLst>
            </p:cNvPr>
            <p:cNvSpPr/>
            <p:nvPr/>
          </p:nvSpPr>
          <p:spPr>
            <a:xfrm>
              <a:off x="2425365" y="459999"/>
              <a:ext cx="2061862" cy="1604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3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3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3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CD5A5F70-8A08-41B4-A1F5-777F0B1271B8}"/>
                </a:ext>
              </a:extLst>
            </p:cNvPr>
            <p:cNvSpPr/>
            <p:nvPr/>
          </p:nvSpPr>
          <p:spPr>
            <a:xfrm>
              <a:off x="1928279" y="168005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A35897C3-8091-4505-A724-BCF7E6F4A40D}"/>
                </a:ext>
              </a:extLst>
            </p:cNvPr>
            <p:cNvSpPr/>
            <p:nvPr/>
          </p:nvSpPr>
          <p:spPr>
            <a:xfrm>
              <a:off x="1892203" y="169341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F1C84949-1DAF-43BB-8080-110569B441F8}"/>
                </a:ext>
              </a:extLst>
            </p:cNvPr>
            <p:cNvSpPr/>
            <p:nvPr/>
          </p:nvSpPr>
          <p:spPr>
            <a:xfrm>
              <a:off x="1903551" y="16985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ECDC156E-5DB4-4E77-AD2C-CCE3B5F215EC}"/>
                </a:ext>
              </a:extLst>
            </p:cNvPr>
            <p:cNvSpPr/>
            <p:nvPr/>
          </p:nvSpPr>
          <p:spPr>
            <a:xfrm>
              <a:off x="1929568" y="165099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A88D84A1-09FF-4542-B671-1E83A9F5382E}"/>
                </a:ext>
              </a:extLst>
            </p:cNvPr>
            <p:cNvSpPr/>
            <p:nvPr/>
          </p:nvSpPr>
          <p:spPr>
            <a:xfrm>
              <a:off x="2221160" y="10039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26D8B003-8FAC-4AE9-8102-D49609401FDF}"/>
                </a:ext>
              </a:extLst>
            </p:cNvPr>
            <p:cNvSpPr/>
            <p:nvPr/>
          </p:nvSpPr>
          <p:spPr>
            <a:xfrm>
              <a:off x="2709576" y="836350"/>
              <a:ext cx="33277" cy="3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C8DAB84F-43F6-49D7-90A1-CB9F34FE790C}"/>
                </a:ext>
              </a:extLst>
            </p:cNvPr>
            <p:cNvSpPr/>
            <p:nvPr/>
          </p:nvSpPr>
          <p:spPr>
            <a:xfrm>
              <a:off x="2333589" y="1171788"/>
              <a:ext cx="17283" cy="3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168E8498-5C1E-4BDD-AE86-A380FD2905E1}"/>
                </a:ext>
              </a:extLst>
            </p:cNvPr>
            <p:cNvSpPr/>
            <p:nvPr/>
          </p:nvSpPr>
          <p:spPr>
            <a:xfrm>
              <a:off x="2247295" y="1216938"/>
              <a:ext cx="20869" cy="3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C5CE4FFC-5CD4-4666-8610-71F7CD9A09CD}"/>
                </a:ext>
              </a:extLst>
            </p:cNvPr>
            <p:cNvSpPr/>
            <p:nvPr/>
          </p:nvSpPr>
          <p:spPr>
            <a:xfrm>
              <a:off x="2247543" y="119535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DB4B4C5E-F60B-4561-BA56-991D0A1F45DB}"/>
                </a:ext>
              </a:extLst>
            </p:cNvPr>
            <p:cNvSpPr/>
            <p:nvPr/>
          </p:nvSpPr>
          <p:spPr>
            <a:xfrm>
              <a:off x="2215930" y="1467527"/>
              <a:ext cx="12902" cy="3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34993807-978B-40A8-A39F-68594A9C00BC}"/>
                </a:ext>
              </a:extLst>
            </p:cNvPr>
            <p:cNvSpPr/>
            <p:nvPr/>
          </p:nvSpPr>
          <p:spPr>
            <a:xfrm>
              <a:off x="2209934" y="1504926"/>
              <a:ext cx="21086" cy="3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AA45148B-81CF-41B4-B6F4-724F3D2B9369}"/>
                </a:ext>
              </a:extLst>
            </p:cNvPr>
            <p:cNvSpPr/>
            <p:nvPr/>
          </p:nvSpPr>
          <p:spPr>
            <a:xfrm>
              <a:off x="2139482" y="1522432"/>
              <a:ext cx="14659" cy="1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9B3DDABC-C6AB-436A-A6E0-6746246625E1}"/>
                </a:ext>
              </a:extLst>
            </p:cNvPr>
            <p:cNvSpPr/>
            <p:nvPr/>
          </p:nvSpPr>
          <p:spPr>
            <a:xfrm>
              <a:off x="2149570" y="151692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CE6E0BD7-088F-4C16-B5F4-1B50A36EAE38}"/>
                </a:ext>
              </a:extLst>
            </p:cNvPr>
            <p:cNvSpPr/>
            <p:nvPr/>
          </p:nvSpPr>
          <p:spPr>
            <a:xfrm>
              <a:off x="2130792" y="153339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C0A994DE-68C5-443A-9F35-0507D7505F54}"/>
                </a:ext>
              </a:extLst>
            </p:cNvPr>
            <p:cNvSpPr/>
            <p:nvPr/>
          </p:nvSpPr>
          <p:spPr>
            <a:xfrm>
              <a:off x="2014087" y="1141425"/>
              <a:ext cx="115724" cy="20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D7CCA7EE-3402-4E11-A959-EE13035EAC4A}"/>
                </a:ext>
              </a:extLst>
            </p:cNvPr>
            <p:cNvSpPr/>
            <p:nvPr/>
          </p:nvSpPr>
          <p:spPr>
            <a:xfrm>
              <a:off x="1978482" y="1234928"/>
              <a:ext cx="60354" cy="8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50A4ED37-6A72-4D6D-935F-D53A216B0851}"/>
                </a:ext>
              </a:extLst>
            </p:cNvPr>
            <p:cNvSpPr/>
            <p:nvPr/>
          </p:nvSpPr>
          <p:spPr>
            <a:xfrm>
              <a:off x="2261580" y="1550332"/>
              <a:ext cx="40139" cy="2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6E20AADA-D54F-4078-9687-DD451FA82A7E}"/>
                </a:ext>
              </a:extLst>
            </p:cNvPr>
            <p:cNvSpPr/>
            <p:nvPr/>
          </p:nvSpPr>
          <p:spPr>
            <a:xfrm>
              <a:off x="2404175" y="1593244"/>
              <a:ext cx="38780" cy="1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96DBC258-75F7-4481-9001-8F0FACB5B6FA}"/>
                </a:ext>
              </a:extLst>
            </p:cNvPr>
            <p:cNvSpPr/>
            <p:nvPr/>
          </p:nvSpPr>
          <p:spPr>
            <a:xfrm>
              <a:off x="2087276" y="1097321"/>
              <a:ext cx="14363" cy="3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7B48C647-2BE6-46D6-8A57-1C56D6093B5F}"/>
                </a:ext>
              </a:extLst>
            </p:cNvPr>
            <p:cNvSpPr/>
            <p:nvPr/>
          </p:nvSpPr>
          <p:spPr>
            <a:xfrm>
              <a:off x="2011708" y="1055577"/>
              <a:ext cx="19192" cy="19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A0AA311B-8253-49A4-A5B1-D84BF7E102ED}"/>
                </a:ext>
              </a:extLst>
            </p:cNvPr>
            <p:cNvSpPr/>
            <p:nvPr/>
          </p:nvSpPr>
          <p:spPr>
            <a:xfrm>
              <a:off x="1798356" y="940991"/>
              <a:ext cx="139825" cy="9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E779662C-52CD-4AF6-A24B-804D8C891DD3}"/>
                </a:ext>
              </a:extLst>
            </p:cNvPr>
            <p:cNvSpPr/>
            <p:nvPr/>
          </p:nvSpPr>
          <p:spPr>
            <a:xfrm>
              <a:off x="2238107" y="320750"/>
              <a:ext cx="171106" cy="208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972D3123-4D88-4A20-B62B-66CD3C34CA26}"/>
                </a:ext>
              </a:extLst>
            </p:cNvPr>
            <p:cNvSpPr/>
            <p:nvPr/>
          </p:nvSpPr>
          <p:spPr>
            <a:xfrm>
              <a:off x="2334157" y="258970"/>
              <a:ext cx="116809" cy="11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E574CE03-F95F-4BB2-B5F1-6A375C389689}"/>
                </a:ext>
              </a:extLst>
            </p:cNvPr>
            <p:cNvSpPr/>
            <p:nvPr/>
          </p:nvSpPr>
          <p:spPr>
            <a:xfrm>
              <a:off x="2754187" y="509678"/>
              <a:ext cx="211041" cy="29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5239F936-06BF-4D5F-8A88-C279ADD83325}"/>
                </a:ext>
              </a:extLst>
            </p:cNvPr>
            <p:cNvSpPr/>
            <p:nvPr/>
          </p:nvSpPr>
          <p:spPr>
            <a:xfrm>
              <a:off x="2849092" y="258568"/>
              <a:ext cx="29802" cy="3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E5CAB14A-7B88-40BF-907B-B49BF4A24EF2}"/>
                </a:ext>
              </a:extLst>
            </p:cNvPr>
            <p:cNvSpPr/>
            <p:nvPr/>
          </p:nvSpPr>
          <p:spPr>
            <a:xfrm>
              <a:off x="2888604" y="231452"/>
              <a:ext cx="29664" cy="40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37D44681-B73D-4880-A355-944FAA81320D}"/>
                </a:ext>
              </a:extLst>
            </p:cNvPr>
            <p:cNvSpPr/>
            <p:nvPr/>
          </p:nvSpPr>
          <p:spPr>
            <a:xfrm>
              <a:off x="2858643" y="239845"/>
              <a:ext cx="1597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EE79AD76-0BF2-47EB-8F14-65EC243C71BC}"/>
                </a:ext>
              </a:extLst>
            </p:cNvPr>
            <p:cNvSpPr/>
            <p:nvPr/>
          </p:nvSpPr>
          <p:spPr>
            <a:xfrm>
              <a:off x="2807450" y="285683"/>
              <a:ext cx="30405" cy="2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F5B4E8B5-C219-49C8-86CE-26581A36B169}"/>
                </a:ext>
              </a:extLst>
            </p:cNvPr>
            <p:cNvSpPr/>
            <p:nvPr/>
          </p:nvSpPr>
          <p:spPr>
            <a:xfrm>
              <a:off x="2802630" y="255015"/>
              <a:ext cx="31990" cy="1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FC70BD1D-FDB0-4F62-98FD-E8965D2F02B4}"/>
                </a:ext>
              </a:extLst>
            </p:cNvPr>
            <p:cNvSpPr/>
            <p:nvPr/>
          </p:nvSpPr>
          <p:spPr>
            <a:xfrm>
              <a:off x="2794408" y="240613"/>
              <a:ext cx="1837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D7E1EF64-2AC6-4AAF-ADC1-784F0F955D77}"/>
                </a:ext>
              </a:extLst>
            </p:cNvPr>
            <p:cNvSpPr/>
            <p:nvPr/>
          </p:nvSpPr>
          <p:spPr>
            <a:xfrm>
              <a:off x="2820700" y="196589"/>
              <a:ext cx="17822" cy="1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45ABAB4E-E634-40D4-88A9-E3308677729B}"/>
                </a:ext>
              </a:extLst>
            </p:cNvPr>
            <p:cNvSpPr/>
            <p:nvPr/>
          </p:nvSpPr>
          <p:spPr>
            <a:xfrm>
              <a:off x="2829079" y="171410"/>
              <a:ext cx="13612" cy="13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2095ECE3-915F-4DDC-8306-F1DD29176E4C}"/>
                </a:ext>
              </a:extLst>
            </p:cNvPr>
            <p:cNvSpPr/>
            <p:nvPr/>
          </p:nvSpPr>
          <p:spPr>
            <a:xfrm>
              <a:off x="2814711" y="1924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2FC8EF07-9458-410C-B627-D67B5EC83BE8}"/>
                </a:ext>
              </a:extLst>
            </p:cNvPr>
            <p:cNvSpPr/>
            <p:nvPr/>
          </p:nvSpPr>
          <p:spPr>
            <a:xfrm>
              <a:off x="1988779" y="779895"/>
              <a:ext cx="940022" cy="808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6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6A603BE0-751A-4594-8F22-33B44FD28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07439" y="1739639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8" name="Tijdelijke aanduiding voor tekst 3">
            <a:extLst>
              <a:ext uri="{FF2B5EF4-FFF2-40B4-BE49-F238E27FC236}">
                <a16:creationId xmlns:a16="http://schemas.microsoft.com/office/drawing/2014/main" id="{4BF83E5C-7E4F-47E3-BCB0-2348C34FB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693" y="2962685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0" name="Tijdelijke aanduiding voor tekst 3">
            <a:extLst>
              <a:ext uri="{FF2B5EF4-FFF2-40B4-BE49-F238E27FC236}">
                <a16:creationId xmlns:a16="http://schemas.microsoft.com/office/drawing/2014/main" id="{51189920-2F95-4E46-B8B2-E197D4719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693" y="3780589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1" name="Tijdelijke aanduiding voor tekst 3">
            <a:extLst>
              <a:ext uri="{FF2B5EF4-FFF2-40B4-BE49-F238E27FC236}">
                <a16:creationId xmlns:a16="http://schemas.microsoft.com/office/drawing/2014/main" id="{537FE46D-A6A6-4574-969D-5E6A4C9F2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693" y="4632501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9" name="Tijdelijke aanduiding voor tekst 7">
            <a:extLst>
              <a:ext uri="{FF2B5EF4-FFF2-40B4-BE49-F238E27FC236}">
                <a16:creationId xmlns:a16="http://schemas.microsoft.com/office/drawing/2014/main" id="{CF1A3E99-67D6-44C8-B579-E9349FA384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162" name="Tijdelijke aanduiding voor tekst 18">
            <a:extLst>
              <a:ext uri="{FF2B5EF4-FFF2-40B4-BE49-F238E27FC236}">
                <a16:creationId xmlns:a16="http://schemas.microsoft.com/office/drawing/2014/main" id="{4402E1A0-C9AE-4713-B243-4A1CD03507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  <p:sp>
        <p:nvSpPr>
          <p:cNvPr id="163" name="Tijdelijke aanduiding voor afbeelding 7">
            <a:extLst>
              <a:ext uri="{FF2B5EF4-FFF2-40B4-BE49-F238E27FC236}">
                <a16:creationId xmlns:a16="http://schemas.microsoft.com/office/drawing/2014/main" id="{321A9C4B-1AAA-4D9F-BF3A-90217D10ED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5137" y="2968191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64" name="Tijdelijke aanduiding voor afbeelding 7">
            <a:extLst>
              <a:ext uri="{FF2B5EF4-FFF2-40B4-BE49-F238E27FC236}">
                <a16:creationId xmlns:a16="http://schemas.microsoft.com/office/drawing/2014/main" id="{E64829E7-402A-4316-B424-916C0D1557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15137" y="3772500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65" name="Tijdelijke aanduiding voor afbeelding 7">
            <a:extLst>
              <a:ext uri="{FF2B5EF4-FFF2-40B4-BE49-F238E27FC236}">
                <a16:creationId xmlns:a16="http://schemas.microsoft.com/office/drawing/2014/main" id="{516B1AD9-6469-494D-ACE3-F4B344DB64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15137" y="4629591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01792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uppieren">
            <a:extLst>
              <a:ext uri="{FF2B5EF4-FFF2-40B4-BE49-F238E27FC236}">
                <a16:creationId xmlns:a16="http://schemas.microsoft.com/office/drawing/2014/main" id="{4A8CA229-BA4D-432D-869A-7A759DB0F1A9}"/>
              </a:ext>
            </a:extLst>
          </p:cNvPr>
          <p:cNvGrpSpPr/>
          <p:nvPr userDrawn="1"/>
        </p:nvGrpSpPr>
        <p:grpSpPr>
          <a:xfrm>
            <a:off x="952497" y="2770284"/>
            <a:ext cx="4487229" cy="2917633"/>
            <a:chOff x="-1" y="0"/>
            <a:chExt cx="4487227" cy="2917632"/>
          </a:xfrm>
        </p:grpSpPr>
        <p:sp>
          <p:nvSpPr>
            <p:cNvPr id="14" name="Form">
              <a:extLst>
                <a:ext uri="{FF2B5EF4-FFF2-40B4-BE49-F238E27FC236}">
                  <a16:creationId xmlns:a16="http://schemas.microsoft.com/office/drawing/2014/main" id="{1A7713EF-63A3-4D66-87AD-CB5B1F98741F}"/>
                </a:ext>
              </a:extLst>
            </p:cNvPr>
            <p:cNvSpPr/>
            <p:nvPr/>
          </p:nvSpPr>
          <p:spPr>
            <a:xfrm>
              <a:off x="1925062" y="16940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Form">
              <a:extLst>
                <a:ext uri="{FF2B5EF4-FFF2-40B4-BE49-F238E27FC236}">
                  <a16:creationId xmlns:a16="http://schemas.microsoft.com/office/drawing/2014/main" id="{FF4DA20D-8501-485A-BC8C-9CCA5927A044}"/>
                </a:ext>
              </a:extLst>
            </p:cNvPr>
            <p:cNvSpPr/>
            <p:nvPr/>
          </p:nvSpPr>
          <p:spPr>
            <a:xfrm>
              <a:off x="1890835" y="1569104"/>
              <a:ext cx="859157" cy="96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" name="Form">
              <a:extLst>
                <a:ext uri="{FF2B5EF4-FFF2-40B4-BE49-F238E27FC236}">
                  <a16:creationId xmlns:a16="http://schemas.microsoft.com/office/drawing/2014/main" id="{6D31AF4C-412C-40A7-947D-D422BD9E2B08}"/>
                </a:ext>
              </a:extLst>
            </p:cNvPr>
            <p:cNvSpPr/>
            <p:nvPr/>
          </p:nvSpPr>
          <p:spPr>
            <a:xfrm>
              <a:off x="2653263" y="2227142"/>
              <a:ext cx="86770" cy="17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2EF0F627-4570-4546-B833-8E56C65FC537}"/>
                </a:ext>
              </a:extLst>
            </p:cNvPr>
            <p:cNvSpPr/>
            <p:nvPr/>
          </p:nvSpPr>
          <p:spPr>
            <a:xfrm>
              <a:off x="1788671" y="1849515"/>
              <a:ext cx="184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9F4137EC-6B6A-481F-8FFA-881509C8AE74}"/>
                </a:ext>
              </a:extLst>
            </p:cNvPr>
            <p:cNvSpPr/>
            <p:nvPr/>
          </p:nvSpPr>
          <p:spPr>
            <a:xfrm>
              <a:off x="1089472" y="1913780"/>
              <a:ext cx="580835" cy="100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Form">
              <a:extLst>
                <a:ext uri="{FF2B5EF4-FFF2-40B4-BE49-F238E27FC236}">
                  <a16:creationId xmlns:a16="http://schemas.microsoft.com/office/drawing/2014/main" id="{77AD6EA7-EF26-4E95-93D5-C355977460BF}"/>
                </a:ext>
              </a:extLst>
            </p:cNvPr>
            <p:cNvSpPr/>
            <p:nvPr/>
          </p:nvSpPr>
          <p:spPr>
            <a:xfrm>
              <a:off x="1335451" y="2813581"/>
              <a:ext cx="48951" cy="31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" name="Form">
              <a:extLst>
                <a:ext uri="{FF2B5EF4-FFF2-40B4-BE49-F238E27FC236}">
                  <a16:creationId xmlns:a16="http://schemas.microsoft.com/office/drawing/2014/main" id="{3E78805A-C641-4C69-BEA8-FD45A61FF895}"/>
                </a:ext>
              </a:extLst>
            </p:cNvPr>
            <p:cNvSpPr/>
            <p:nvPr/>
          </p:nvSpPr>
          <p:spPr>
            <a:xfrm>
              <a:off x="953138" y="2063629"/>
              <a:ext cx="26406" cy="2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Form">
              <a:extLst>
                <a:ext uri="{FF2B5EF4-FFF2-40B4-BE49-F238E27FC236}">
                  <a16:creationId xmlns:a16="http://schemas.microsoft.com/office/drawing/2014/main" id="{B895BEB0-1F9A-40A6-9D98-928FD5F7607E}"/>
                </a:ext>
              </a:extLst>
            </p:cNvPr>
            <p:cNvSpPr/>
            <p:nvPr/>
          </p:nvSpPr>
          <p:spPr>
            <a:xfrm>
              <a:off x="-2" y="648995"/>
              <a:ext cx="1409804" cy="132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4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Form">
              <a:extLst>
                <a:ext uri="{FF2B5EF4-FFF2-40B4-BE49-F238E27FC236}">
                  <a16:creationId xmlns:a16="http://schemas.microsoft.com/office/drawing/2014/main" id="{7C9EA600-7BA9-416F-AF38-3E273A3F8F9B}"/>
                </a:ext>
              </a:extLst>
            </p:cNvPr>
            <p:cNvSpPr/>
            <p:nvPr/>
          </p:nvSpPr>
          <p:spPr>
            <a:xfrm>
              <a:off x="1047061" y="1763494"/>
              <a:ext cx="124510" cy="4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E7240092-D930-4698-A6B1-5090F1AC7C6B}"/>
                </a:ext>
              </a:extLst>
            </p:cNvPr>
            <p:cNvSpPr/>
            <p:nvPr/>
          </p:nvSpPr>
          <p:spPr>
            <a:xfrm>
              <a:off x="1126493" y="1827409"/>
              <a:ext cx="29256" cy="1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Form">
              <a:extLst>
                <a:ext uri="{FF2B5EF4-FFF2-40B4-BE49-F238E27FC236}">
                  <a16:creationId xmlns:a16="http://schemas.microsoft.com/office/drawing/2014/main" id="{DA63590C-CDB6-4822-BFB0-493427927200}"/>
                </a:ext>
              </a:extLst>
            </p:cNvPr>
            <p:cNvSpPr/>
            <p:nvPr/>
          </p:nvSpPr>
          <p:spPr>
            <a:xfrm>
              <a:off x="1174678" y="1809255"/>
              <a:ext cx="82733" cy="27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Form">
              <a:extLst>
                <a:ext uri="{FF2B5EF4-FFF2-40B4-BE49-F238E27FC236}">
                  <a16:creationId xmlns:a16="http://schemas.microsoft.com/office/drawing/2014/main" id="{45BE1099-30D3-41E6-8DCA-DEFDDDE4D055}"/>
                </a:ext>
              </a:extLst>
            </p:cNvPr>
            <p:cNvSpPr/>
            <p:nvPr/>
          </p:nvSpPr>
          <p:spPr>
            <a:xfrm>
              <a:off x="1262818" y="1828622"/>
              <a:ext cx="33570" cy="1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Form">
              <a:extLst>
                <a:ext uri="{FF2B5EF4-FFF2-40B4-BE49-F238E27FC236}">
                  <a16:creationId xmlns:a16="http://schemas.microsoft.com/office/drawing/2014/main" id="{E86F66C1-A5D5-46BE-979A-3575897C87B1}"/>
                </a:ext>
              </a:extLst>
            </p:cNvPr>
            <p:cNvSpPr/>
            <p:nvPr/>
          </p:nvSpPr>
          <p:spPr>
            <a:xfrm>
              <a:off x="1297682" y="1342156"/>
              <a:ext cx="39237" cy="2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" name="Form">
              <a:extLst>
                <a:ext uri="{FF2B5EF4-FFF2-40B4-BE49-F238E27FC236}">
                  <a16:creationId xmlns:a16="http://schemas.microsoft.com/office/drawing/2014/main" id="{EE03D530-E7F8-4820-8953-453AB50E5DD9}"/>
                </a:ext>
              </a:extLst>
            </p:cNvPr>
            <p:cNvSpPr/>
            <p:nvPr/>
          </p:nvSpPr>
          <p:spPr>
            <a:xfrm>
              <a:off x="1363535" y="1301556"/>
              <a:ext cx="83711" cy="10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Form">
              <a:extLst>
                <a:ext uri="{FF2B5EF4-FFF2-40B4-BE49-F238E27FC236}">
                  <a16:creationId xmlns:a16="http://schemas.microsoft.com/office/drawing/2014/main" id="{DC3A5301-A8DB-44BB-B2F4-F90A31DC2EB3}"/>
                </a:ext>
              </a:extLst>
            </p:cNvPr>
            <p:cNvSpPr/>
            <p:nvPr/>
          </p:nvSpPr>
          <p:spPr>
            <a:xfrm>
              <a:off x="1100874" y="1191487"/>
              <a:ext cx="22007" cy="3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Form">
              <a:extLst>
                <a:ext uri="{FF2B5EF4-FFF2-40B4-BE49-F238E27FC236}">
                  <a16:creationId xmlns:a16="http://schemas.microsoft.com/office/drawing/2014/main" id="{654A23A5-887C-4861-9F74-E082B7A093FE}"/>
                </a:ext>
              </a:extLst>
            </p:cNvPr>
            <p:cNvSpPr/>
            <p:nvPr/>
          </p:nvSpPr>
          <p:spPr>
            <a:xfrm>
              <a:off x="1094314" y="1119345"/>
              <a:ext cx="13548" cy="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Form">
              <a:extLst>
                <a:ext uri="{FF2B5EF4-FFF2-40B4-BE49-F238E27FC236}">
                  <a16:creationId xmlns:a16="http://schemas.microsoft.com/office/drawing/2014/main" id="{AFA39B22-C294-40AC-9347-B0B22C90C4D9}"/>
                </a:ext>
              </a:extLst>
            </p:cNvPr>
            <p:cNvSpPr/>
            <p:nvPr/>
          </p:nvSpPr>
          <p:spPr>
            <a:xfrm>
              <a:off x="1101378" y="1058768"/>
              <a:ext cx="16673" cy="24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" name="Form">
              <a:extLst>
                <a:ext uri="{FF2B5EF4-FFF2-40B4-BE49-F238E27FC236}">
                  <a16:creationId xmlns:a16="http://schemas.microsoft.com/office/drawing/2014/main" id="{39A9672F-84AC-4DD4-87FD-DF1B458598D4}"/>
                </a:ext>
              </a:extLst>
            </p:cNvPr>
            <p:cNvSpPr/>
            <p:nvPr/>
          </p:nvSpPr>
          <p:spPr>
            <a:xfrm>
              <a:off x="1247538" y="1105935"/>
              <a:ext cx="12701" cy="1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Form">
              <a:extLst>
                <a:ext uri="{FF2B5EF4-FFF2-40B4-BE49-F238E27FC236}">
                  <a16:creationId xmlns:a16="http://schemas.microsoft.com/office/drawing/2014/main" id="{F1B04C16-40F4-4076-B548-C3D9273EFFA9}"/>
                </a:ext>
              </a:extLst>
            </p:cNvPr>
            <p:cNvSpPr/>
            <p:nvPr/>
          </p:nvSpPr>
          <p:spPr>
            <a:xfrm>
              <a:off x="1011998" y="957874"/>
              <a:ext cx="92377" cy="85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" name="Form">
              <a:extLst>
                <a:ext uri="{FF2B5EF4-FFF2-40B4-BE49-F238E27FC236}">
                  <a16:creationId xmlns:a16="http://schemas.microsoft.com/office/drawing/2014/main" id="{64629020-58CF-45FD-8960-14080E7FBD11}"/>
                </a:ext>
              </a:extLst>
            </p:cNvPr>
            <p:cNvSpPr/>
            <p:nvPr/>
          </p:nvSpPr>
          <p:spPr>
            <a:xfrm>
              <a:off x="1050996" y="1042820"/>
              <a:ext cx="32184" cy="2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Form">
              <a:extLst>
                <a:ext uri="{FF2B5EF4-FFF2-40B4-BE49-F238E27FC236}">
                  <a16:creationId xmlns:a16="http://schemas.microsoft.com/office/drawing/2014/main" id="{9D6A79DA-0C57-4EEF-B6FF-A692E1C6A10C}"/>
                </a:ext>
              </a:extLst>
            </p:cNvPr>
            <p:cNvSpPr/>
            <p:nvPr/>
          </p:nvSpPr>
          <p:spPr>
            <a:xfrm>
              <a:off x="1137279" y="882258"/>
              <a:ext cx="31385" cy="35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Form">
              <a:extLst>
                <a:ext uri="{FF2B5EF4-FFF2-40B4-BE49-F238E27FC236}">
                  <a16:creationId xmlns:a16="http://schemas.microsoft.com/office/drawing/2014/main" id="{6F763D19-90C7-4818-A038-E37D20A91BC9}"/>
                </a:ext>
              </a:extLst>
            </p:cNvPr>
            <p:cNvSpPr/>
            <p:nvPr/>
          </p:nvSpPr>
          <p:spPr>
            <a:xfrm>
              <a:off x="1113635" y="836412"/>
              <a:ext cx="12701" cy="28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Form">
              <a:extLst>
                <a:ext uri="{FF2B5EF4-FFF2-40B4-BE49-F238E27FC236}">
                  <a16:creationId xmlns:a16="http://schemas.microsoft.com/office/drawing/2014/main" id="{B44F6914-8C25-4FDA-B89E-4064633A8D02}"/>
                </a:ext>
              </a:extLst>
            </p:cNvPr>
            <p:cNvSpPr/>
            <p:nvPr/>
          </p:nvSpPr>
          <p:spPr>
            <a:xfrm>
              <a:off x="1139719" y="843252"/>
              <a:ext cx="12701" cy="2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Form">
              <a:extLst>
                <a:ext uri="{FF2B5EF4-FFF2-40B4-BE49-F238E27FC236}">
                  <a16:creationId xmlns:a16="http://schemas.microsoft.com/office/drawing/2014/main" id="{814FD5C6-A890-4086-A3AC-157F5BC97DEB}"/>
                </a:ext>
              </a:extLst>
            </p:cNvPr>
            <p:cNvSpPr/>
            <p:nvPr/>
          </p:nvSpPr>
          <p:spPr>
            <a:xfrm>
              <a:off x="1171428" y="888024"/>
              <a:ext cx="16330" cy="15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Form">
              <a:extLst>
                <a:ext uri="{FF2B5EF4-FFF2-40B4-BE49-F238E27FC236}">
                  <a16:creationId xmlns:a16="http://schemas.microsoft.com/office/drawing/2014/main" id="{12C2B4B6-343E-4D8B-BD8A-20C556BD4668}"/>
                </a:ext>
              </a:extLst>
            </p:cNvPr>
            <p:cNvSpPr/>
            <p:nvPr/>
          </p:nvSpPr>
          <p:spPr>
            <a:xfrm>
              <a:off x="1124335" y="1023620"/>
              <a:ext cx="13967" cy="1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Form">
              <a:extLst>
                <a:ext uri="{FF2B5EF4-FFF2-40B4-BE49-F238E27FC236}">
                  <a16:creationId xmlns:a16="http://schemas.microsoft.com/office/drawing/2014/main" id="{33BA3C8C-BC06-4473-8190-4849285499DE}"/>
                </a:ext>
              </a:extLst>
            </p:cNvPr>
            <p:cNvSpPr/>
            <p:nvPr/>
          </p:nvSpPr>
          <p:spPr>
            <a:xfrm>
              <a:off x="1284700" y="1070608"/>
              <a:ext cx="12701" cy="1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" name="Form">
              <a:extLst>
                <a:ext uri="{FF2B5EF4-FFF2-40B4-BE49-F238E27FC236}">
                  <a16:creationId xmlns:a16="http://schemas.microsoft.com/office/drawing/2014/main" id="{1033B287-9781-45AF-A093-CF2717CF7EF0}"/>
                </a:ext>
              </a:extLst>
            </p:cNvPr>
            <p:cNvSpPr/>
            <p:nvPr/>
          </p:nvSpPr>
          <p:spPr>
            <a:xfrm>
              <a:off x="1091409" y="672285"/>
              <a:ext cx="64666" cy="43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Form">
              <a:extLst>
                <a:ext uri="{FF2B5EF4-FFF2-40B4-BE49-F238E27FC236}">
                  <a16:creationId xmlns:a16="http://schemas.microsoft.com/office/drawing/2014/main" id="{8B9E4A17-B40D-458E-BF94-100CD63B0303}"/>
                </a:ext>
              </a:extLst>
            </p:cNvPr>
            <p:cNvSpPr/>
            <p:nvPr/>
          </p:nvSpPr>
          <p:spPr>
            <a:xfrm>
              <a:off x="168504" y="1157100"/>
              <a:ext cx="32299" cy="38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Form">
              <a:extLst>
                <a:ext uri="{FF2B5EF4-FFF2-40B4-BE49-F238E27FC236}">
                  <a16:creationId xmlns:a16="http://schemas.microsoft.com/office/drawing/2014/main" id="{D5F1DAC0-1692-4D0A-A286-84FE80966E46}"/>
                </a:ext>
              </a:extLst>
            </p:cNvPr>
            <p:cNvSpPr/>
            <p:nvPr/>
          </p:nvSpPr>
          <p:spPr>
            <a:xfrm>
              <a:off x="32317" y="1244419"/>
              <a:ext cx="15547" cy="1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Form">
              <a:extLst>
                <a:ext uri="{FF2B5EF4-FFF2-40B4-BE49-F238E27FC236}">
                  <a16:creationId xmlns:a16="http://schemas.microsoft.com/office/drawing/2014/main" id="{65FF11E3-75DC-4733-9062-0B3781FDB0C0}"/>
                </a:ext>
              </a:extLst>
            </p:cNvPr>
            <p:cNvSpPr/>
            <p:nvPr/>
          </p:nvSpPr>
          <p:spPr>
            <a:xfrm>
              <a:off x="438563" y="1257039"/>
              <a:ext cx="27559" cy="47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Form">
              <a:extLst>
                <a:ext uri="{FF2B5EF4-FFF2-40B4-BE49-F238E27FC236}">
                  <a16:creationId xmlns:a16="http://schemas.microsoft.com/office/drawing/2014/main" id="{B9F775EE-A28C-4670-AAAD-A75B6F6E221E}"/>
                </a:ext>
              </a:extLst>
            </p:cNvPr>
            <p:cNvSpPr/>
            <p:nvPr/>
          </p:nvSpPr>
          <p:spPr>
            <a:xfrm>
              <a:off x="534567" y="635283"/>
              <a:ext cx="127614" cy="14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Form">
              <a:extLst>
                <a:ext uri="{FF2B5EF4-FFF2-40B4-BE49-F238E27FC236}">
                  <a16:creationId xmlns:a16="http://schemas.microsoft.com/office/drawing/2014/main" id="{88D41AA4-991E-47BC-9B6E-BAA5C0600B9C}"/>
                </a:ext>
              </a:extLst>
            </p:cNvPr>
            <p:cNvSpPr/>
            <p:nvPr/>
          </p:nvSpPr>
          <p:spPr>
            <a:xfrm>
              <a:off x="820251" y="651164"/>
              <a:ext cx="78226" cy="12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Form">
              <a:extLst>
                <a:ext uri="{FF2B5EF4-FFF2-40B4-BE49-F238E27FC236}">
                  <a16:creationId xmlns:a16="http://schemas.microsoft.com/office/drawing/2014/main" id="{DEF23F50-01D2-4FC5-B9CC-64B63B4650FC}"/>
                </a:ext>
              </a:extLst>
            </p:cNvPr>
            <p:cNvSpPr/>
            <p:nvPr/>
          </p:nvSpPr>
          <p:spPr>
            <a:xfrm>
              <a:off x="842473" y="787902"/>
              <a:ext cx="13043" cy="2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Form">
              <a:extLst>
                <a:ext uri="{FF2B5EF4-FFF2-40B4-BE49-F238E27FC236}">
                  <a16:creationId xmlns:a16="http://schemas.microsoft.com/office/drawing/2014/main" id="{623BFF7C-BC2B-4D3C-9863-0C9C56C24B1B}"/>
                </a:ext>
              </a:extLst>
            </p:cNvPr>
            <p:cNvSpPr/>
            <p:nvPr/>
          </p:nvSpPr>
          <p:spPr>
            <a:xfrm>
              <a:off x="562533" y="474276"/>
              <a:ext cx="96339" cy="9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Form">
              <a:extLst>
                <a:ext uri="{FF2B5EF4-FFF2-40B4-BE49-F238E27FC236}">
                  <a16:creationId xmlns:a16="http://schemas.microsoft.com/office/drawing/2014/main" id="{D954D5A3-D36F-4764-9121-EC4004ECAF83}"/>
                </a:ext>
              </a:extLst>
            </p:cNvPr>
            <p:cNvSpPr/>
            <p:nvPr/>
          </p:nvSpPr>
          <p:spPr>
            <a:xfrm>
              <a:off x="609300" y="554288"/>
              <a:ext cx="26358" cy="3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7C8FC35B-950C-4F85-B383-D37E37C62645}"/>
                </a:ext>
              </a:extLst>
            </p:cNvPr>
            <p:cNvSpPr/>
            <p:nvPr/>
          </p:nvSpPr>
          <p:spPr>
            <a:xfrm>
              <a:off x="664494" y="445140"/>
              <a:ext cx="18997" cy="2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42669E30-126E-4554-A5C8-009B6E58016A}"/>
                </a:ext>
              </a:extLst>
            </p:cNvPr>
            <p:cNvSpPr/>
            <p:nvPr/>
          </p:nvSpPr>
          <p:spPr>
            <a:xfrm>
              <a:off x="666633" y="514312"/>
              <a:ext cx="2031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366DF83C-9EEC-468B-81A2-8AF9EA2D4F97}"/>
                </a:ext>
              </a:extLst>
            </p:cNvPr>
            <p:cNvSpPr/>
            <p:nvPr/>
          </p:nvSpPr>
          <p:spPr>
            <a:xfrm>
              <a:off x="636251" y="511929"/>
              <a:ext cx="150375" cy="12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6605DEB1-B18E-4D58-AF35-B827D51FF669}"/>
                </a:ext>
              </a:extLst>
            </p:cNvPr>
            <p:cNvSpPr/>
            <p:nvPr/>
          </p:nvSpPr>
          <p:spPr>
            <a:xfrm>
              <a:off x="792668" y="588984"/>
              <a:ext cx="19107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AE71BE9B-D776-40B5-86EC-4BA0A5578959}"/>
                </a:ext>
              </a:extLst>
            </p:cNvPr>
            <p:cNvSpPr/>
            <p:nvPr/>
          </p:nvSpPr>
          <p:spPr>
            <a:xfrm>
              <a:off x="688293" y="441599"/>
              <a:ext cx="46958" cy="5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1CD0E237-EBFE-4268-B533-98AA04542D2F}"/>
                </a:ext>
              </a:extLst>
            </p:cNvPr>
            <p:cNvSpPr/>
            <p:nvPr/>
          </p:nvSpPr>
          <p:spPr>
            <a:xfrm>
              <a:off x="676747" y="400263"/>
              <a:ext cx="60659" cy="37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A0D48ECE-9B65-4A1A-9513-DF8C2E6041AB}"/>
                </a:ext>
              </a:extLst>
            </p:cNvPr>
            <p:cNvSpPr/>
            <p:nvPr/>
          </p:nvSpPr>
          <p:spPr>
            <a:xfrm>
              <a:off x="782565" y="364106"/>
              <a:ext cx="87350" cy="9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90F69E52-8820-454C-B9E4-FAE71090C5C2}"/>
                </a:ext>
              </a:extLst>
            </p:cNvPr>
            <p:cNvSpPr/>
            <p:nvPr/>
          </p:nvSpPr>
          <p:spPr>
            <a:xfrm>
              <a:off x="820650" y="454870"/>
              <a:ext cx="20687" cy="2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68D1F901-384D-4B19-8EFD-1986BB23711F}"/>
                </a:ext>
              </a:extLst>
            </p:cNvPr>
            <p:cNvSpPr/>
            <p:nvPr/>
          </p:nvSpPr>
          <p:spPr>
            <a:xfrm>
              <a:off x="776187" y="464178"/>
              <a:ext cx="32829" cy="4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5BF5D652-2F31-4C96-A198-D78DFDD7F953}"/>
                </a:ext>
              </a:extLst>
            </p:cNvPr>
            <p:cNvSpPr/>
            <p:nvPr/>
          </p:nvSpPr>
          <p:spPr>
            <a:xfrm>
              <a:off x="796061" y="521390"/>
              <a:ext cx="99509" cy="9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83A8996E-67C5-4433-A21A-9DF1DFD4914C}"/>
                </a:ext>
              </a:extLst>
            </p:cNvPr>
            <p:cNvSpPr/>
            <p:nvPr/>
          </p:nvSpPr>
          <p:spPr>
            <a:xfrm>
              <a:off x="892590" y="580546"/>
              <a:ext cx="41718" cy="53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DA4E4AC9-EF2A-4E84-A5D4-45FC5974BC74}"/>
                </a:ext>
              </a:extLst>
            </p:cNvPr>
            <p:cNvSpPr/>
            <p:nvPr/>
          </p:nvSpPr>
          <p:spPr>
            <a:xfrm>
              <a:off x="890214" y="503973"/>
              <a:ext cx="220513" cy="13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E4A41E47-8A3D-4ED5-84E5-37792EEE7232}"/>
                </a:ext>
              </a:extLst>
            </p:cNvPr>
            <p:cNvSpPr/>
            <p:nvPr/>
          </p:nvSpPr>
          <p:spPr>
            <a:xfrm>
              <a:off x="870708" y="401316"/>
              <a:ext cx="69245" cy="8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2686FF3A-0564-4807-B815-B7554B6834D4}"/>
                </a:ext>
              </a:extLst>
            </p:cNvPr>
            <p:cNvSpPr/>
            <p:nvPr/>
          </p:nvSpPr>
          <p:spPr>
            <a:xfrm>
              <a:off x="846836" y="302499"/>
              <a:ext cx="27712" cy="4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2D386FC4-A8FA-428B-B6C6-E1BA3CC9B346}"/>
                </a:ext>
              </a:extLst>
            </p:cNvPr>
            <p:cNvSpPr/>
            <p:nvPr/>
          </p:nvSpPr>
          <p:spPr>
            <a:xfrm>
              <a:off x="963347" y="470922"/>
              <a:ext cx="17446" cy="2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E73FBC16-D8D2-46F8-9DFB-56E93C01B7E8}"/>
                </a:ext>
              </a:extLst>
            </p:cNvPr>
            <p:cNvSpPr/>
            <p:nvPr/>
          </p:nvSpPr>
          <p:spPr>
            <a:xfrm>
              <a:off x="894248" y="55841"/>
              <a:ext cx="441817" cy="49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1DBC0A22-A2F8-4E54-A4D2-B1FF93A874FE}"/>
                </a:ext>
              </a:extLst>
            </p:cNvPr>
            <p:cNvSpPr/>
            <p:nvPr/>
          </p:nvSpPr>
          <p:spPr>
            <a:xfrm>
              <a:off x="1196187" y="-1"/>
              <a:ext cx="768519" cy="112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07B1265D-5125-4DFF-88EE-BF34541BC38E}"/>
                </a:ext>
              </a:extLst>
            </p:cNvPr>
            <p:cNvSpPr/>
            <p:nvPr/>
          </p:nvSpPr>
          <p:spPr>
            <a:xfrm>
              <a:off x="1866839" y="587306"/>
              <a:ext cx="25123" cy="27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330FDE38-EE0C-4117-AAB0-DFE271874C56}"/>
                </a:ext>
              </a:extLst>
            </p:cNvPr>
            <p:cNvSpPr/>
            <p:nvPr/>
          </p:nvSpPr>
          <p:spPr>
            <a:xfrm>
              <a:off x="3962431" y="2117300"/>
              <a:ext cx="60515" cy="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3117FF26-DF5C-48D7-8EC9-B385D5623702}"/>
                </a:ext>
              </a:extLst>
            </p:cNvPr>
            <p:cNvSpPr/>
            <p:nvPr/>
          </p:nvSpPr>
          <p:spPr>
            <a:xfrm>
              <a:off x="3525080" y="2208140"/>
              <a:ext cx="499155" cy="39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8997DB89-F7F1-4AD1-BB14-F5D89493AE13}"/>
                </a:ext>
              </a:extLst>
            </p:cNvPr>
            <p:cNvSpPr/>
            <p:nvPr/>
          </p:nvSpPr>
          <p:spPr>
            <a:xfrm>
              <a:off x="3953564" y="2606352"/>
              <a:ext cx="12701" cy="1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1E180068-5020-456C-80A9-61202331312A}"/>
                </a:ext>
              </a:extLst>
            </p:cNvPr>
            <p:cNvSpPr/>
            <p:nvPr/>
          </p:nvSpPr>
          <p:spPr>
            <a:xfrm>
              <a:off x="3912498" y="2623784"/>
              <a:ext cx="51241" cy="5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8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7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7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8"/>
                  </a:cubicBezTo>
                  <a:cubicBezTo>
                    <a:pt x="20804" y="3713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3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F8B9AAA3-3920-4979-8BC8-973F0EB6BB5C}"/>
                </a:ext>
              </a:extLst>
            </p:cNvPr>
            <p:cNvSpPr/>
            <p:nvPr/>
          </p:nvSpPr>
          <p:spPr>
            <a:xfrm>
              <a:off x="4267526" y="2532186"/>
              <a:ext cx="74352" cy="119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9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B9CA9E32-DEAB-422B-8294-C1754A50E543}"/>
                </a:ext>
              </a:extLst>
            </p:cNvPr>
            <p:cNvSpPr/>
            <p:nvPr/>
          </p:nvSpPr>
          <p:spPr>
            <a:xfrm>
              <a:off x="4191020" y="2626817"/>
              <a:ext cx="102436" cy="104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3CB61569-838D-4A21-AE9E-7AE915C08801}"/>
                </a:ext>
              </a:extLst>
            </p:cNvPr>
            <p:cNvSpPr/>
            <p:nvPr/>
          </p:nvSpPr>
          <p:spPr>
            <a:xfrm>
              <a:off x="4154926" y="2317214"/>
              <a:ext cx="42310" cy="4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49CEB2D1-7B84-4EF1-88CB-23B547A0D701}"/>
                </a:ext>
              </a:extLst>
            </p:cNvPr>
            <p:cNvSpPr/>
            <p:nvPr/>
          </p:nvSpPr>
          <p:spPr>
            <a:xfrm>
              <a:off x="4323694" y="2288710"/>
              <a:ext cx="23044" cy="1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1A6B7B6C-D603-46CB-9187-133F46A28119}"/>
                </a:ext>
              </a:extLst>
            </p:cNvPr>
            <p:cNvSpPr/>
            <p:nvPr/>
          </p:nvSpPr>
          <p:spPr>
            <a:xfrm>
              <a:off x="4346811" y="2272589"/>
              <a:ext cx="15025" cy="1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43FFC82E-C966-4568-AF29-714170F09FE3}"/>
                </a:ext>
              </a:extLst>
            </p:cNvPr>
            <p:cNvSpPr/>
            <p:nvPr/>
          </p:nvSpPr>
          <p:spPr>
            <a:xfrm>
              <a:off x="4350081" y="229465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DF43AC0D-F4E3-40C7-9F00-8EF069570E1C}"/>
                </a:ext>
              </a:extLst>
            </p:cNvPr>
            <p:cNvSpPr/>
            <p:nvPr/>
          </p:nvSpPr>
          <p:spPr>
            <a:xfrm>
              <a:off x="4187961" y="2254985"/>
              <a:ext cx="22207" cy="2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CDDE7894-8DD6-4602-908B-6905AD77120E}"/>
                </a:ext>
              </a:extLst>
            </p:cNvPr>
            <p:cNvSpPr/>
            <p:nvPr/>
          </p:nvSpPr>
          <p:spPr>
            <a:xfrm>
              <a:off x="3876678" y="2100837"/>
              <a:ext cx="112889" cy="10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59577CC6-517D-48C9-9231-BA2FE20E4AF4}"/>
                </a:ext>
              </a:extLst>
            </p:cNvPr>
            <p:cNvSpPr/>
            <p:nvPr/>
          </p:nvSpPr>
          <p:spPr>
            <a:xfrm>
              <a:off x="3097008" y="1944409"/>
              <a:ext cx="32394" cy="47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4514184D-50BD-46F4-8AA3-6B974906697A}"/>
                </a:ext>
              </a:extLst>
            </p:cNvPr>
            <p:cNvSpPr/>
            <p:nvPr/>
          </p:nvSpPr>
          <p:spPr>
            <a:xfrm>
              <a:off x="3297607" y="1991638"/>
              <a:ext cx="129416" cy="144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3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450F54F0-5323-48B8-98C5-4F60A6C00D48}"/>
                </a:ext>
              </a:extLst>
            </p:cNvPr>
            <p:cNvSpPr/>
            <p:nvPr/>
          </p:nvSpPr>
          <p:spPr>
            <a:xfrm>
              <a:off x="3420122" y="2079308"/>
              <a:ext cx="16587" cy="2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004DF3A4-5B0B-4F72-B825-D3F278F4F6E3}"/>
                </a:ext>
              </a:extLst>
            </p:cNvPr>
            <p:cNvSpPr/>
            <p:nvPr/>
          </p:nvSpPr>
          <p:spPr>
            <a:xfrm>
              <a:off x="3448194" y="2093075"/>
              <a:ext cx="1293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DE2B900F-243F-4344-A666-BF928E78AADF}"/>
                </a:ext>
              </a:extLst>
            </p:cNvPr>
            <p:cNvSpPr/>
            <p:nvPr/>
          </p:nvSpPr>
          <p:spPr>
            <a:xfrm>
              <a:off x="3466236" y="1970145"/>
              <a:ext cx="131807" cy="14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652CED35-F7DE-4C01-AF11-90EFA2E8C690}"/>
                </a:ext>
              </a:extLst>
            </p:cNvPr>
            <p:cNvSpPr/>
            <p:nvPr/>
          </p:nvSpPr>
          <p:spPr>
            <a:xfrm>
              <a:off x="3430493" y="2134723"/>
              <a:ext cx="118550" cy="37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E22B995F-0C0A-45EC-8224-8EDAFD8195AB}"/>
                </a:ext>
              </a:extLst>
            </p:cNvPr>
            <p:cNvSpPr/>
            <p:nvPr/>
          </p:nvSpPr>
          <p:spPr>
            <a:xfrm>
              <a:off x="3559961" y="2164571"/>
              <a:ext cx="3459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FAFD744F-537C-4CBD-B473-568454C48208}"/>
                </a:ext>
              </a:extLst>
            </p:cNvPr>
            <p:cNvSpPr/>
            <p:nvPr/>
          </p:nvSpPr>
          <p:spPr>
            <a:xfrm>
              <a:off x="3595362" y="2177811"/>
              <a:ext cx="23406" cy="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52CAE02F-B1A0-4471-97DD-5A42AEDCE37C}"/>
                </a:ext>
              </a:extLst>
            </p:cNvPr>
            <p:cNvSpPr/>
            <p:nvPr/>
          </p:nvSpPr>
          <p:spPr>
            <a:xfrm>
              <a:off x="3600587" y="2163451"/>
              <a:ext cx="64668" cy="1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28E3E99F-29C5-4774-B02F-CFBAFCF50DC1}"/>
                </a:ext>
              </a:extLst>
            </p:cNvPr>
            <p:cNvSpPr/>
            <p:nvPr/>
          </p:nvSpPr>
          <p:spPr>
            <a:xfrm>
              <a:off x="3653595" y="2167125"/>
              <a:ext cx="47376" cy="2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E55D3328-470C-469E-A52E-DF010B790D55}"/>
                </a:ext>
              </a:extLst>
            </p:cNvPr>
            <p:cNvSpPr/>
            <p:nvPr/>
          </p:nvSpPr>
          <p:spPr>
            <a:xfrm>
              <a:off x="3592840" y="2065912"/>
              <a:ext cx="60407" cy="6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764A33E3-58C1-4460-8B74-93620D64DF46}"/>
                </a:ext>
              </a:extLst>
            </p:cNvPr>
            <p:cNvSpPr/>
            <p:nvPr/>
          </p:nvSpPr>
          <p:spPr>
            <a:xfrm>
              <a:off x="3611629" y="2036588"/>
              <a:ext cx="62658" cy="25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F70A38CF-AF7C-49A1-A180-2789597C38E3}"/>
                </a:ext>
              </a:extLst>
            </p:cNvPr>
            <p:cNvSpPr/>
            <p:nvPr/>
          </p:nvSpPr>
          <p:spPr>
            <a:xfrm>
              <a:off x="3682103" y="2098522"/>
              <a:ext cx="13171" cy="2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0B808374-AEF8-4B71-846F-46C5AD1731E5}"/>
                </a:ext>
              </a:extLst>
            </p:cNvPr>
            <p:cNvSpPr/>
            <p:nvPr/>
          </p:nvSpPr>
          <p:spPr>
            <a:xfrm>
              <a:off x="3703846" y="2096324"/>
              <a:ext cx="41826" cy="2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726BFC75-BAF1-4C17-80C1-78C8DA9E4C20}"/>
                </a:ext>
              </a:extLst>
            </p:cNvPr>
            <p:cNvSpPr/>
            <p:nvPr/>
          </p:nvSpPr>
          <p:spPr>
            <a:xfrm>
              <a:off x="3741269" y="2152070"/>
              <a:ext cx="16957" cy="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A1FA16C9-63D8-4B52-A672-E1E5AAFC079D}"/>
                </a:ext>
              </a:extLst>
            </p:cNvPr>
            <p:cNvSpPr/>
            <p:nvPr/>
          </p:nvSpPr>
          <p:spPr>
            <a:xfrm>
              <a:off x="3763071" y="2128588"/>
              <a:ext cx="12701" cy="13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1108B01F-4D35-4AA1-A023-D8E25F2DD591}"/>
                </a:ext>
              </a:extLst>
            </p:cNvPr>
            <p:cNvSpPr/>
            <p:nvPr/>
          </p:nvSpPr>
          <p:spPr>
            <a:xfrm>
              <a:off x="3782819" y="2131881"/>
              <a:ext cx="12701" cy="19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6"/>
                  </a:moveTo>
                  <a:cubicBezTo>
                    <a:pt x="2400" y="7042"/>
                    <a:pt x="2400" y="9159"/>
                    <a:pt x="800" y="11065"/>
                  </a:cubicBezTo>
                  <a:cubicBezTo>
                    <a:pt x="800" y="11489"/>
                    <a:pt x="0" y="11489"/>
                    <a:pt x="0" y="11912"/>
                  </a:cubicBezTo>
                  <a:cubicBezTo>
                    <a:pt x="0" y="12336"/>
                    <a:pt x="0" y="12336"/>
                    <a:pt x="800" y="12759"/>
                  </a:cubicBezTo>
                  <a:cubicBezTo>
                    <a:pt x="1600" y="13606"/>
                    <a:pt x="1600" y="14877"/>
                    <a:pt x="800" y="15936"/>
                  </a:cubicBezTo>
                  <a:cubicBezTo>
                    <a:pt x="800" y="16359"/>
                    <a:pt x="0" y="16783"/>
                    <a:pt x="0" y="17206"/>
                  </a:cubicBezTo>
                  <a:cubicBezTo>
                    <a:pt x="0" y="17630"/>
                    <a:pt x="800" y="17630"/>
                    <a:pt x="800" y="18053"/>
                  </a:cubicBezTo>
                  <a:cubicBezTo>
                    <a:pt x="3200" y="19324"/>
                    <a:pt x="6800" y="18477"/>
                    <a:pt x="9200" y="17630"/>
                  </a:cubicBezTo>
                  <a:cubicBezTo>
                    <a:pt x="11600" y="16359"/>
                    <a:pt x="12400" y="14453"/>
                    <a:pt x="13600" y="13183"/>
                  </a:cubicBezTo>
                  <a:cubicBezTo>
                    <a:pt x="15200" y="11489"/>
                    <a:pt x="16800" y="9583"/>
                    <a:pt x="18400" y="7889"/>
                  </a:cubicBezTo>
                  <a:cubicBezTo>
                    <a:pt x="20000" y="7042"/>
                    <a:pt x="21600" y="5559"/>
                    <a:pt x="20800" y="4289"/>
                  </a:cubicBezTo>
                  <a:cubicBezTo>
                    <a:pt x="20800" y="3865"/>
                    <a:pt x="20000" y="3442"/>
                    <a:pt x="19200" y="3442"/>
                  </a:cubicBezTo>
                  <a:cubicBezTo>
                    <a:pt x="10800" y="-582"/>
                    <a:pt x="3200" y="-2276"/>
                    <a:pt x="2400" y="5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DA1653DE-533B-463B-A75F-1556BED12877}"/>
                </a:ext>
              </a:extLst>
            </p:cNvPr>
            <p:cNvSpPr/>
            <p:nvPr/>
          </p:nvSpPr>
          <p:spPr>
            <a:xfrm>
              <a:off x="3697429" y="2037116"/>
              <a:ext cx="20979" cy="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178922B5-FDD8-4580-AF83-1A2E38C2CBA0}"/>
                </a:ext>
              </a:extLst>
            </p:cNvPr>
            <p:cNvSpPr/>
            <p:nvPr/>
          </p:nvSpPr>
          <p:spPr>
            <a:xfrm>
              <a:off x="3734628" y="2060645"/>
              <a:ext cx="14872" cy="1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1C590567-1040-4F23-95CB-DACAAEC5F3F0}"/>
                </a:ext>
              </a:extLst>
            </p:cNvPr>
            <p:cNvSpPr/>
            <p:nvPr/>
          </p:nvSpPr>
          <p:spPr>
            <a:xfrm>
              <a:off x="3608335" y="1733897"/>
              <a:ext cx="20558" cy="4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69D4C719-833E-46BA-B98E-4DB015E26D79}"/>
                </a:ext>
              </a:extLst>
            </p:cNvPr>
            <p:cNvSpPr/>
            <p:nvPr/>
          </p:nvSpPr>
          <p:spPr>
            <a:xfrm>
              <a:off x="3603014" y="1820631"/>
              <a:ext cx="36091" cy="8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10268154-ADB9-471D-820E-BC85B17DE380}"/>
                </a:ext>
              </a:extLst>
            </p:cNvPr>
            <p:cNvSpPr/>
            <p:nvPr/>
          </p:nvSpPr>
          <p:spPr>
            <a:xfrm>
              <a:off x="3630608" y="1879704"/>
              <a:ext cx="24964" cy="1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A8D544BF-8232-4337-9DDA-DCF9D907769E}"/>
                </a:ext>
              </a:extLst>
            </p:cNvPr>
            <p:cNvSpPr/>
            <p:nvPr/>
          </p:nvSpPr>
          <p:spPr>
            <a:xfrm>
              <a:off x="3629781" y="1909725"/>
              <a:ext cx="14691" cy="2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F25CD355-9B22-48E1-8FD9-0EBAE5940D52}"/>
                </a:ext>
              </a:extLst>
            </p:cNvPr>
            <p:cNvSpPr/>
            <p:nvPr/>
          </p:nvSpPr>
          <p:spPr>
            <a:xfrm>
              <a:off x="3636717" y="1924576"/>
              <a:ext cx="24350" cy="2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FB65706B-C470-43CB-8BE1-2EA7A22E95A9}"/>
                </a:ext>
              </a:extLst>
            </p:cNvPr>
            <p:cNvSpPr/>
            <p:nvPr/>
          </p:nvSpPr>
          <p:spPr>
            <a:xfrm>
              <a:off x="3651091" y="1901291"/>
              <a:ext cx="22552" cy="34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AF29FE56-2A6F-475B-A4EA-8459DD1CF4C7}"/>
                </a:ext>
              </a:extLst>
            </p:cNvPr>
            <p:cNvSpPr/>
            <p:nvPr/>
          </p:nvSpPr>
          <p:spPr>
            <a:xfrm>
              <a:off x="3630000" y="1945557"/>
              <a:ext cx="62027" cy="4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5399FDC7-BB3F-423C-8D29-224DBB5BF7FB}"/>
                </a:ext>
              </a:extLst>
            </p:cNvPr>
            <p:cNvSpPr/>
            <p:nvPr/>
          </p:nvSpPr>
          <p:spPr>
            <a:xfrm>
              <a:off x="4339865" y="752462"/>
              <a:ext cx="56370" cy="3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886571B8-8DC8-4C10-B96A-B43ED88448D3}"/>
                </a:ext>
              </a:extLst>
            </p:cNvPr>
            <p:cNvSpPr/>
            <p:nvPr/>
          </p:nvSpPr>
          <p:spPr>
            <a:xfrm>
              <a:off x="3857906" y="637101"/>
              <a:ext cx="48108" cy="4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DB2CE9B1-4C42-45AC-8C64-0CACF6CEA3F4}"/>
                </a:ext>
              </a:extLst>
            </p:cNvPr>
            <p:cNvSpPr/>
            <p:nvPr/>
          </p:nvSpPr>
          <p:spPr>
            <a:xfrm>
              <a:off x="3817773" y="543917"/>
              <a:ext cx="107017" cy="73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F46540D9-2DE1-494F-8ABA-50A803871952}"/>
                </a:ext>
              </a:extLst>
            </p:cNvPr>
            <p:cNvSpPr/>
            <p:nvPr/>
          </p:nvSpPr>
          <p:spPr>
            <a:xfrm>
              <a:off x="3798145" y="561825"/>
              <a:ext cx="13968" cy="3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D7F119B-BC3E-4C2B-B04B-24C5E5DEDEFE}"/>
                </a:ext>
              </a:extLst>
            </p:cNvPr>
            <p:cNvSpPr/>
            <p:nvPr/>
          </p:nvSpPr>
          <p:spPr>
            <a:xfrm>
              <a:off x="3933656" y="572112"/>
              <a:ext cx="63413" cy="4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EC5A035A-BD92-4B0D-AA0F-BD5FB3BDB66D}"/>
                </a:ext>
              </a:extLst>
            </p:cNvPr>
            <p:cNvSpPr/>
            <p:nvPr/>
          </p:nvSpPr>
          <p:spPr>
            <a:xfrm>
              <a:off x="3085701" y="677572"/>
              <a:ext cx="14001" cy="3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B7F75C5C-8425-49BF-B6F0-042B25BB528E}"/>
                </a:ext>
              </a:extLst>
            </p:cNvPr>
            <p:cNvSpPr/>
            <p:nvPr/>
          </p:nvSpPr>
          <p:spPr>
            <a:xfrm>
              <a:off x="2506603" y="1586593"/>
              <a:ext cx="253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2893AB9A-042D-4088-BD32-6A5663DF320E}"/>
                </a:ext>
              </a:extLst>
            </p:cNvPr>
            <p:cNvSpPr/>
            <p:nvPr/>
          </p:nvSpPr>
          <p:spPr>
            <a:xfrm>
              <a:off x="3875618" y="1243418"/>
              <a:ext cx="33690" cy="17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F6F73983-C924-485D-A538-D0D257AA68F7}"/>
                </a:ext>
              </a:extLst>
            </p:cNvPr>
            <p:cNvSpPr/>
            <p:nvPr/>
          </p:nvSpPr>
          <p:spPr>
            <a:xfrm>
              <a:off x="3854738" y="1423472"/>
              <a:ext cx="73510" cy="73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A0C866DA-0BF1-4A8C-B246-93AC7F926F96}"/>
                </a:ext>
              </a:extLst>
            </p:cNvPr>
            <p:cNvSpPr/>
            <p:nvPr/>
          </p:nvSpPr>
          <p:spPr>
            <a:xfrm>
              <a:off x="3724545" y="1498789"/>
              <a:ext cx="158522" cy="151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4A8B3330-F461-49CC-9EFA-71A35B5291CA}"/>
                </a:ext>
              </a:extLst>
            </p:cNvPr>
            <p:cNvSpPr/>
            <p:nvPr/>
          </p:nvSpPr>
          <p:spPr>
            <a:xfrm>
              <a:off x="3247776" y="223505"/>
              <a:ext cx="72719" cy="8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801FB5A9-D320-4B5D-B83F-C3D9CF7D58E0}"/>
                </a:ext>
              </a:extLst>
            </p:cNvPr>
            <p:cNvSpPr/>
            <p:nvPr/>
          </p:nvSpPr>
          <p:spPr>
            <a:xfrm>
              <a:off x="3237429" y="301710"/>
              <a:ext cx="115113" cy="9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4CCF5BD9-01DE-4FEB-B431-7A7A6BE49603}"/>
                </a:ext>
              </a:extLst>
            </p:cNvPr>
            <p:cNvSpPr/>
            <p:nvPr/>
          </p:nvSpPr>
          <p:spPr>
            <a:xfrm>
              <a:off x="3342019" y="351960"/>
              <a:ext cx="76287" cy="9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13AD93DA-D015-44D8-8CAA-D07F6EBC0345}"/>
                </a:ext>
              </a:extLst>
            </p:cNvPr>
            <p:cNvSpPr/>
            <p:nvPr/>
          </p:nvSpPr>
          <p:spPr>
            <a:xfrm>
              <a:off x="3749970" y="2070267"/>
              <a:ext cx="130273" cy="11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0259564C-BCF7-4421-975A-2BF523A04CEC}"/>
                </a:ext>
              </a:extLst>
            </p:cNvPr>
            <p:cNvSpPr/>
            <p:nvPr/>
          </p:nvSpPr>
          <p:spPr>
            <a:xfrm>
              <a:off x="2425365" y="459999"/>
              <a:ext cx="2061862" cy="1604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3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3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3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CD5A5F70-8A08-41B4-A1F5-777F0B1271B8}"/>
                </a:ext>
              </a:extLst>
            </p:cNvPr>
            <p:cNvSpPr/>
            <p:nvPr/>
          </p:nvSpPr>
          <p:spPr>
            <a:xfrm>
              <a:off x="1928279" y="168005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A35897C3-8091-4505-A724-BCF7E6F4A40D}"/>
                </a:ext>
              </a:extLst>
            </p:cNvPr>
            <p:cNvSpPr/>
            <p:nvPr/>
          </p:nvSpPr>
          <p:spPr>
            <a:xfrm>
              <a:off x="1892203" y="169341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F1C84949-1DAF-43BB-8080-110569B441F8}"/>
                </a:ext>
              </a:extLst>
            </p:cNvPr>
            <p:cNvSpPr/>
            <p:nvPr/>
          </p:nvSpPr>
          <p:spPr>
            <a:xfrm>
              <a:off x="1903551" y="16985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ECDC156E-5DB4-4E77-AD2C-CCE3B5F215EC}"/>
                </a:ext>
              </a:extLst>
            </p:cNvPr>
            <p:cNvSpPr/>
            <p:nvPr/>
          </p:nvSpPr>
          <p:spPr>
            <a:xfrm>
              <a:off x="1929568" y="165099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A88D84A1-09FF-4542-B671-1E83A9F5382E}"/>
                </a:ext>
              </a:extLst>
            </p:cNvPr>
            <p:cNvSpPr/>
            <p:nvPr/>
          </p:nvSpPr>
          <p:spPr>
            <a:xfrm>
              <a:off x="2221160" y="10039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26D8B003-8FAC-4AE9-8102-D49609401FDF}"/>
                </a:ext>
              </a:extLst>
            </p:cNvPr>
            <p:cNvSpPr/>
            <p:nvPr/>
          </p:nvSpPr>
          <p:spPr>
            <a:xfrm>
              <a:off x="2709576" y="836350"/>
              <a:ext cx="33277" cy="3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C8DAB84F-43F6-49D7-90A1-CB9F34FE790C}"/>
                </a:ext>
              </a:extLst>
            </p:cNvPr>
            <p:cNvSpPr/>
            <p:nvPr/>
          </p:nvSpPr>
          <p:spPr>
            <a:xfrm>
              <a:off x="2333589" y="1171788"/>
              <a:ext cx="17283" cy="3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168E8498-5C1E-4BDD-AE86-A380FD2905E1}"/>
                </a:ext>
              </a:extLst>
            </p:cNvPr>
            <p:cNvSpPr/>
            <p:nvPr/>
          </p:nvSpPr>
          <p:spPr>
            <a:xfrm>
              <a:off x="2247295" y="1216938"/>
              <a:ext cx="20869" cy="3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C5CE4FFC-5CD4-4666-8610-71F7CD9A09CD}"/>
                </a:ext>
              </a:extLst>
            </p:cNvPr>
            <p:cNvSpPr/>
            <p:nvPr/>
          </p:nvSpPr>
          <p:spPr>
            <a:xfrm>
              <a:off x="2247543" y="119535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DB4B4C5E-F60B-4561-BA56-991D0A1F45DB}"/>
                </a:ext>
              </a:extLst>
            </p:cNvPr>
            <p:cNvSpPr/>
            <p:nvPr/>
          </p:nvSpPr>
          <p:spPr>
            <a:xfrm>
              <a:off x="2215930" y="1467527"/>
              <a:ext cx="12902" cy="3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34993807-978B-40A8-A39F-68594A9C00BC}"/>
                </a:ext>
              </a:extLst>
            </p:cNvPr>
            <p:cNvSpPr/>
            <p:nvPr/>
          </p:nvSpPr>
          <p:spPr>
            <a:xfrm>
              <a:off x="2209934" y="1504926"/>
              <a:ext cx="21086" cy="3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AA45148B-81CF-41B4-B6F4-724F3D2B9369}"/>
                </a:ext>
              </a:extLst>
            </p:cNvPr>
            <p:cNvSpPr/>
            <p:nvPr/>
          </p:nvSpPr>
          <p:spPr>
            <a:xfrm>
              <a:off x="2139482" y="1522432"/>
              <a:ext cx="14659" cy="1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9B3DDABC-C6AB-436A-A6E0-6746246625E1}"/>
                </a:ext>
              </a:extLst>
            </p:cNvPr>
            <p:cNvSpPr/>
            <p:nvPr/>
          </p:nvSpPr>
          <p:spPr>
            <a:xfrm>
              <a:off x="2149570" y="151692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CE6E0BD7-088F-4C16-B5F4-1B50A36EAE38}"/>
                </a:ext>
              </a:extLst>
            </p:cNvPr>
            <p:cNvSpPr/>
            <p:nvPr/>
          </p:nvSpPr>
          <p:spPr>
            <a:xfrm>
              <a:off x="2130792" y="153339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C0A994DE-68C5-443A-9F35-0507D7505F54}"/>
                </a:ext>
              </a:extLst>
            </p:cNvPr>
            <p:cNvSpPr/>
            <p:nvPr/>
          </p:nvSpPr>
          <p:spPr>
            <a:xfrm>
              <a:off x="2014087" y="1141425"/>
              <a:ext cx="115724" cy="20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D7CCA7EE-3402-4E11-A959-EE13035EAC4A}"/>
                </a:ext>
              </a:extLst>
            </p:cNvPr>
            <p:cNvSpPr/>
            <p:nvPr/>
          </p:nvSpPr>
          <p:spPr>
            <a:xfrm>
              <a:off x="1978482" y="1234928"/>
              <a:ext cx="60354" cy="8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50A4ED37-6A72-4D6D-935F-D53A216B0851}"/>
                </a:ext>
              </a:extLst>
            </p:cNvPr>
            <p:cNvSpPr/>
            <p:nvPr/>
          </p:nvSpPr>
          <p:spPr>
            <a:xfrm>
              <a:off x="2261580" y="1550332"/>
              <a:ext cx="40139" cy="2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6E20AADA-D54F-4078-9687-DD451FA82A7E}"/>
                </a:ext>
              </a:extLst>
            </p:cNvPr>
            <p:cNvSpPr/>
            <p:nvPr/>
          </p:nvSpPr>
          <p:spPr>
            <a:xfrm>
              <a:off x="2404175" y="1593244"/>
              <a:ext cx="38780" cy="1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96DBC258-75F7-4481-9001-8F0FACB5B6FA}"/>
                </a:ext>
              </a:extLst>
            </p:cNvPr>
            <p:cNvSpPr/>
            <p:nvPr/>
          </p:nvSpPr>
          <p:spPr>
            <a:xfrm>
              <a:off x="2087276" y="1097321"/>
              <a:ext cx="14363" cy="3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7B48C647-2BE6-46D6-8A57-1C56D6093B5F}"/>
                </a:ext>
              </a:extLst>
            </p:cNvPr>
            <p:cNvSpPr/>
            <p:nvPr/>
          </p:nvSpPr>
          <p:spPr>
            <a:xfrm>
              <a:off x="2011708" y="1055577"/>
              <a:ext cx="19192" cy="19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A0AA311B-8253-49A4-A5B1-D84BF7E102ED}"/>
                </a:ext>
              </a:extLst>
            </p:cNvPr>
            <p:cNvSpPr/>
            <p:nvPr/>
          </p:nvSpPr>
          <p:spPr>
            <a:xfrm>
              <a:off x="1798356" y="940991"/>
              <a:ext cx="139825" cy="9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E779662C-52CD-4AF6-A24B-804D8C891DD3}"/>
                </a:ext>
              </a:extLst>
            </p:cNvPr>
            <p:cNvSpPr/>
            <p:nvPr/>
          </p:nvSpPr>
          <p:spPr>
            <a:xfrm>
              <a:off x="2238107" y="320750"/>
              <a:ext cx="171106" cy="208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972D3123-4D88-4A20-B62B-66CD3C34CA26}"/>
                </a:ext>
              </a:extLst>
            </p:cNvPr>
            <p:cNvSpPr/>
            <p:nvPr/>
          </p:nvSpPr>
          <p:spPr>
            <a:xfrm>
              <a:off x="2334157" y="258970"/>
              <a:ext cx="116809" cy="11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E574CE03-F95F-4BB2-B5F1-6A375C389689}"/>
                </a:ext>
              </a:extLst>
            </p:cNvPr>
            <p:cNvSpPr/>
            <p:nvPr/>
          </p:nvSpPr>
          <p:spPr>
            <a:xfrm>
              <a:off x="2754187" y="509678"/>
              <a:ext cx="211041" cy="29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5239F936-06BF-4D5F-8A88-C279ADD83325}"/>
                </a:ext>
              </a:extLst>
            </p:cNvPr>
            <p:cNvSpPr/>
            <p:nvPr/>
          </p:nvSpPr>
          <p:spPr>
            <a:xfrm>
              <a:off x="2849092" y="258568"/>
              <a:ext cx="29802" cy="3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E5CAB14A-7B88-40BF-907B-B49BF4A24EF2}"/>
                </a:ext>
              </a:extLst>
            </p:cNvPr>
            <p:cNvSpPr/>
            <p:nvPr/>
          </p:nvSpPr>
          <p:spPr>
            <a:xfrm>
              <a:off x="2888604" y="231452"/>
              <a:ext cx="29664" cy="40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37D44681-B73D-4880-A355-944FAA81320D}"/>
                </a:ext>
              </a:extLst>
            </p:cNvPr>
            <p:cNvSpPr/>
            <p:nvPr/>
          </p:nvSpPr>
          <p:spPr>
            <a:xfrm>
              <a:off x="2858643" y="239845"/>
              <a:ext cx="1597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EE79AD76-0BF2-47EB-8F14-65EC243C71BC}"/>
                </a:ext>
              </a:extLst>
            </p:cNvPr>
            <p:cNvSpPr/>
            <p:nvPr/>
          </p:nvSpPr>
          <p:spPr>
            <a:xfrm>
              <a:off x="2807450" y="285683"/>
              <a:ext cx="30405" cy="2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F5B4E8B5-C219-49C8-86CE-26581A36B169}"/>
                </a:ext>
              </a:extLst>
            </p:cNvPr>
            <p:cNvSpPr/>
            <p:nvPr/>
          </p:nvSpPr>
          <p:spPr>
            <a:xfrm>
              <a:off x="2802630" y="255015"/>
              <a:ext cx="31990" cy="1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FC70BD1D-FDB0-4F62-98FD-E8965D2F02B4}"/>
                </a:ext>
              </a:extLst>
            </p:cNvPr>
            <p:cNvSpPr/>
            <p:nvPr/>
          </p:nvSpPr>
          <p:spPr>
            <a:xfrm>
              <a:off x="2794408" y="240613"/>
              <a:ext cx="1837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D7E1EF64-2AC6-4AAF-ADC1-784F0F955D77}"/>
                </a:ext>
              </a:extLst>
            </p:cNvPr>
            <p:cNvSpPr/>
            <p:nvPr/>
          </p:nvSpPr>
          <p:spPr>
            <a:xfrm>
              <a:off x="2820700" y="196589"/>
              <a:ext cx="17822" cy="1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45ABAB4E-E634-40D4-88A9-E3308677729B}"/>
                </a:ext>
              </a:extLst>
            </p:cNvPr>
            <p:cNvSpPr/>
            <p:nvPr/>
          </p:nvSpPr>
          <p:spPr>
            <a:xfrm>
              <a:off x="2829079" y="171410"/>
              <a:ext cx="13612" cy="13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2095ECE3-915F-4DDC-8306-F1DD29176E4C}"/>
                </a:ext>
              </a:extLst>
            </p:cNvPr>
            <p:cNvSpPr/>
            <p:nvPr/>
          </p:nvSpPr>
          <p:spPr>
            <a:xfrm>
              <a:off x="2814711" y="19240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2FC8EF07-9458-410C-B627-D67B5EC83BE8}"/>
                </a:ext>
              </a:extLst>
            </p:cNvPr>
            <p:cNvSpPr/>
            <p:nvPr/>
          </p:nvSpPr>
          <p:spPr>
            <a:xfrm>
              <a:off x="1988779" y="779895"/>
              <a:ext cx="940022" cy="808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6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6A603BE0-751A-4594-8F22-33B44FD28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07439" y="1739639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8" name="Tijdelijke aanduiding voor tekst 3">
            <a:extLst>
              <a:ext uri="{FF2B5EF4-FFF2-40B4-BE49-F238E27FC236}">
                <a16:creationId xmlns:a16="http://schemas.microsoft.com/office/drawing/2014/main" id="{4BF83E5C-7E4F-47E3-BCB0-2348C34FB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693" y="2962685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0" name="Tijdelijke aanduiding voor tekst 3">
            <a:extLst>
              <a:ext uri="{FF2B5EF4-FFF2-40B4-BE49-F238E27FC236}">
                <a16:creationId xmlns:a16="http://schemas.microsoft.com/office/drawing/2014/main" id="{51189920-2F95-4E46-B8B2-E197D4719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693" y="3780589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1" name="Tijdelijke aanduiding voor tekst 3">
            <a:extLst>
              <a:ext uri="{FF2B5EF4-FFF2-40B4-BE49-F238E27FC236}">
                <a16:creationId xmlns:a16="http://schemas.microsoft.com/office/drawing/2014/main" id="{537FE46D-A6A6-4574-969D-5E6A4C9F2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693" y="4632501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2" name="Tijdelijke aanduiding voor tekst 18">
            <a:extLst>
              <a:ext uri="{FF2B5EF4-FFF2-40B4-BE49-F238E27FC236}">
                <a16:creationId xmlns:a16="http://schemas.microsoft.com/office/drawing/2014/main" id="{4402E1A0-C9AE-4713-B243-4A1CD03507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  <p:sp>
        <p:nvSpPr>
          <p:cNvPr id="163" name="Tijdelijke aanduiding voor afbeelding 7">
            <a:extLst>
              <a:ext uri="{FF2B5EF4-FFF2-40B4-BE49-F238E27FC236}">
                <a16:creationId xmlns:a16="http://schemas.microsoft.com/office/drawing/2014/main" id="{321A9C4B-1AAA-4D9F-BF3A-90217D10ED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5137" y="2968191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64" name="Tijdelijke aanduiding voor afbeelding 7">
            <a:extLst>
              <a:ext uri="{FF2B5EF4-FFF2-40B4-BE49-F238E27FC236}">
                <a16:creationId xmlns:a16="http://schemas.microsoft.com/office/drawing/2014/main" id="{E64829E7-402A-4316-B424-916C0D1557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15137" y="3772500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165" name="Tijdelijke aanduiding voor afbeelding 7">
            <a:extLst>
              <a:ext uri="{FF2B5EF4-FFF2-40B4-BE49-F238E27FC236}">
                <a16:creationId xmlns:a16="http://schemas.microsoft.com/office/drawing/2014/main" id="{516B1AD9-6469-494D-ACE3-F4B344DB64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15137" y="4629591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4589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6F2ADA38-6B0F-4D08-AD8E-BCDD081BDC85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6A603BE0-751A-4594-8F22-33B44FD28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0139" y="2515699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8" name="Tijdelijke aanduiding voor tekst 3">
            <a:extLst>
              <a:ext uri="{FF2B5EF4-FFF2-40B4-BE49-F238E27FC236}">
                <a16:creationId xmlns:a16="http://schemas.microsoft.com/office/drawing/2014/main" id="{4BF83E5C-7E4F-47E3-BCB0-2348C34FB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214" y="3701290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0" name="Tijdelijke aanduiding voor tekst 3">
            <a:extLst>
              <a:ext uri="{FF2B5EF4-FFF2-40B4-BE49-F238E27FC236}">
                <a16:creationId xmlns:a16="http://schemas.microsoft.com/office/drawing/2014/main" id="{51189920-2F95-4E46-B8B2-E197D4719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6214" y="4479561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1" name="Tijdelijke aanduiding voor tekst 3">
            <a:extLst>
              <a:ext uri="{FF2B5EF4-FFF2-40B4-BE49-F238E27FC236}">
                <a16:creationId xmlns:a16="http://schemas.microsoft.com/office/drawing/2014/main" id="{537FE46D-A6A6-4574-969D-5E6A4C9F2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76214" y="5216464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164" name="Gruppieren">
            <a:extLst>
              <a:ext uri="{FF2B5EF4-FFF2-40B4-BE49-F238E27FC236}">
                <a16:creationId xmlns:a16="http://schemas.microsoft.com/office/drawing/2014/main" id="{B9E6568E-9750-478F-81FA-DBD5F7DE5650}"/>
              </a:ext>
            </a:extLst>
          </p:cNvPr>
          <p:cNvGrpSpPr/>
          <p:nvPr userDrawn="1"/>
        </p:nvGrpSpPr>
        <p:grpSpPr>
          <a:xfrm>
            <a:off x="5988938" y="-901690"/>
            <a:ext cx="5720466" cy="6426911"/>
            <a:chOff x="-1" y="-7"/>
            <a:chExt cx="5720464" cy="6426910"/>
          </a:xfrm>
        </p:grpSpPr>
        <p:sp>
          <p:nvSpPr>
            <p:cNvPr id="165" name="Form">
              <a:extLst>
                <a:ext uri="{FF2B5EF4-FFF2-40B4-BE49-F238E27FC236}">
                  <a16:creationId xmlns:a16="http://schemas.microsoft.com/office/drawing/2014/main" id="{837536EB-0131-4B76-97A5-EA864A6BF7E5}"/>
                </a:ext>
              </a:extLst>
            </p:cNvPr>
            <p:cNvSpPr/>
            <p:nvPr/>
          </p:nvSpPr>
          <p:spPr>
            <a:xfrm>
              <a:off x="5664825" y="2803117"/>
              <a:ext cx="55639" cy="3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19747" extrusionOk="0">
                  <a:moveTo>
                    <a:pt x="2693" y="8974"/>
                  </a:moveTo>
                  <a:cubicBezTo>
                    <a:pt x="3163" y="8974"/>
                    <a:pt x="3398" y="8608"/>
                    <a:pt x="3985" y="8608"/>
                  </a:cubicBezTo>
                  <a:cubicBezTo>
                    <a:pt x="4219" y="8608"/>
                    <a:pt x="4454" y="8974"/>
                    <a:pt x="4689" y="8974"/>
                  </a:cubicBezTo>
                  <a:cubicBezTo>
                    <a:pt x="4924" y="8974"/>
                    <a:pt x="5159" y="8608"/>
                    <a:pt x="5159" y="8608"/>
                  </a:cubicBezTo>
                  <a:cubicBezTo>
                    <a:pt x="6685" y="6960"/>
                    <a:pt x="8915" y="8425"/>
                    <a:pt x="9854" y="10438"/>
                  </a:cubicBezTo>
                  <a:cubicBezTo>
                    <a:pt x="10793" y="12269"/>
                    <a:pt x="11615" y="15381"/>
                    <a:pt x="11615" y="18126"/>
                  </a:cubicBezTo>
                  <a:cubicBezTo>
                    <a:pt x="12789" y="17028"/>
                    <a:pt x="14315" y="20506"/>
                    <a:pt x="15489" y="19591"/>
                  </a:cubicBezTo>
                  <a:cubicBezTo>
                    <a:pt x="15959" y="19225"/>
                    <a:pt x="16193" y="18492"/>
                    <a:pt x="15959" y="17760"/>
                  </a:cubicBezTo>
                  <a:cubicBezTo>
                    <a:pt x="15724" y="17028"/>
                    <a:pt x="15254" y="16662"/>
                    <a:pt x="14785" y="16662"/>
                  </a:cubicBezTo>
                  <a:cubicBezTo>
                    <a:pt x="14785" y="15381"/>
                    <a:pt x="15489" y="14648"/>
                    <a:pt x="16546" y="14282"/>
                  </a:cubicBezTo>
                  <a:cubicBezTo>
                    <a:pt x="17250" y="14282"/>
                    <a:pt x="17954" y="14648"/>
                    <a:pt x="18659" y="14648"/>
                  </a:cubicBezTo>
                  <a:cubicBezTo>
                    <a:pt x="19480" y="14648"/>
                    <a:pt x="20419" y="14648"/>
                    <a:pt x="20654" y="13550"/>
                  </a:cubicBezTo>
                  <a:cubicBezTo>
                    <a:pt x="20889" y="12452"/>
                    <a:pt x="20654" y="11170"/>
                    <a:pt x="20185" y="10438"/>
                  </a:cubicBezTo>
                  <a:cubicBezTo>
                    <a:pt x="19715" y="9706"/>
                    <a:pt x="19011" y="9340"/>
                    <a:pt x="18189" y="8974"/>
                  </a:cubicBezTo>
                  <a:cubicBezTo>
                    <a:pt x="17485" y="8608"/>
                    <a:pt x="17015" y="8242"/>
                    <a:pt x="16193" y="7692"/>
                  </a:cubicBezTo>
                  <a:cubicBezTo>
                    <a:pt x="15959" y="7692"/>
                    <a:pt x="15489" y="7326"/>
                    <a:pt x="15019" y="7326"/>
                  </a:cubicBezTo>
                  <a:cubicBezTo>
                    <a:pt x="14550" y="7326"/>
                    <a:pt x="14315" y="8242"/>
                    <a:pt x="14080" y="8608"/>
                  </a:cubicBezTo>
                  <a:cubicBezTo>
                    <a:pt x="13259" y="9340"/>
                    <a:pt x="12319" y="8608"/>
                    <a:pt x="11850" y="7326"/>
                  </a:cubicBezTo>
                  <a:cubicBezTo>
                    <a:pt x="11380" y="6228"/>
                    <a:pt x="11028" y="5130"/>
                    <a:pt x="10559" y="3848"/>
                  </a:cubicBezTo>
                  <a:cubicBezTo>
                    <a:pt x="10089" y="2750"/>
                    <a:pt x="9385" y="1652"/>
                    <a:pt x="8328" y="1652"/>
                  </a:cubicBezTo>
                  <a:cubicBezTo>
                    <a:pt x="8093" y="1652"/>
                    <a:pt x="7624" y="2018"/>
                    <a:pt x="7389" y="1652"/>
                  </a:cubicBezTo>
                  <a:cubicBezTo>
                    <a:pt x="6919" y="1652"/>
                    <a:pt x="6450" y="920"/>
                    <a:pt x="6098" y="553"/>
                  </a:cubicBezTo>
                  <a:cubicBezTo>
                    <a:pt x="4219" y="-1094"/>
                    <a:pt x="1989" y="1286"/>
                    <a:pt x="463" y="3116"/>
                  </a:cubicBezTo>
                  <a:cubicBezTo>
                    <a:pt x="-711" y="5496"/>
                    <a:pt x="463" y="9706"/>
                    <a:pt x="2693" y="8974"/>
                  </a:cubicBezTo>
                </a:path>
              </a:pathLst>
            </a:custGeom>
            <a:solidFill>
              <a:srgbClr val="C7C7C9"/>
            </a:solidFill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Form">
              <a:extLst>
                <a:ext uri="{FF2B5EF4-FFF2-40B4-BE49-F238E27FC236}">
                  <a16:creationId xmlns:a16="http://schemas.microsoft.com/office/drawing/2014/main" id="{B9E105FF-BB7F-437E-864F-190B78951223}"/>
                </a:ext>
              </a:extLst>
            </p:cNvPr>
            <p:cNvSpPr/>
            <p:nvPr/>
          </p:nvSpPr>
          <p:spPr>
            <a:xfrm>
              <a:off x="326750" y="1566575"/>
              <a:ext cx="119864" cy="13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orm">
              <a:extLst>
                <a:ext uri="{FF2B5EF4-FFF2-40B4-BE49-F238E27FC236}">
                  <a16:creationId xmlns:a16="http://schemas.microsoft.com/office/drawing/2014/main" id="{08AF7B3E-B48D-4F98-A6BA-3F78BCD2FDB2}"/>
                </a:ext>
              </a:extLst>
            </p:cNvPr>
            <p:cNvSpPr/>
            <p:nvPr/>
          </p:nvSpPr>
          <p:spPr>
            <a:xfrm>
              <a:off x="3379252" y="6337546"/>
              <a:ext cx="120878" cy="54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orm">
              <a:extLst>
                <a:ext uri="{FF2B5EF4-FFF2-40B4-BE49-F238E27FC236}">
                  <a16:creationId xmlns:a16="http://schemas.microsoft.com/office/drawing/2014/main" id="{CC630F60-758A-438B-933A-407FA78059B1}"/>
                </a:ext>
              </a:extLst>
            </p:cNvPr>
            <p:cNvSpPr/>
            <p:nvPr/>
          </p:nvSpPr>
          <p:spPr>
            <a:xfrm>
              <a:off x="2029132" y="3566334"/>
              <a:ext cx="36967" cy="36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orm">
              <a:extLst>
                <a:ext uri="{FF2B5EF4-FFF2-40B4-BE49-F238E27FC236}">
                  <a16:creationId xmlns:a16="http://schemas.microsoft.com/office/drawing/2014/main" id="{5526B82C-44D1-4E6D-A193-C6031193B80C}"/>
                </a:ext>
              </a:extLst>
            </p:cNvPr>
            <p:cNvSpPr/>
            <p:nvPr/>
          </p:nvSpPr>
          <p:spPr>
            <a:xfrm>
              <a:off x="4347693" y="2754832"/>
              <a:ext cx="158762" cy="16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orm">
              <a:extLst>
                <a:ext uri="{FF2B5EF4-FFF2-40B4-BE49-F238E27FC236}">
                  <a16:creationId xmlns:a16="http://schemas.microsoft.com/office/drawing/2014/main" id="{23A9767E-9012-4194-81AC-59805F2C7F5E}"/>
                </a:ext>
              </a:extLst>
            </p:cNvPr>
            <p:cNvSpPr/>
            <p:nvPr/>
          </p:nvSpPr>
          <p:spPr>
            <a:xfrm>
              <a:off x="2553749" y="4355303"/>
              <a:ext cx="82453" cy="14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orm">
              <a:extLst>
                <a:ext uri="{FF2B5EF4-FFF2-40B4-BE49-F238E27FC236}">
                  <a16:creationId xmlns:a16="http://schemas.microsoft.com/office/drawing/2014/main" id="{62BAB201-2474-4DEC-9A18-A1A3C75A02CB}"/>
                </a:ext>
              </a:extLst>
            </p:cNvPr>
            <p:cNvSpPr/>
            <p:nvPr/>
          </p:nvSpPr>
          <p:spPr>
            <a:xfrm>
              <a:off x="2142016" y="4570726"/>
              <a:ext cx="99562" cy="14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orm">
              <a:extLst>
                <a:ext uri="{FF2B5EF4-FFF2-40B4-BE49-F238E27FC236}">
                  <a16:creationId xmlns:a16="http://schemas.microsoft.com/office/drawing/2014/main" id="{CC097D34-D040-4DB5-B606-718FB45B8844}"/>
                </a:ext>
              </a:extLst>
            </p:cNvPr>
            <p:cNvSpPr/>
            <p:nvPr/>
          </p:nvSpPr>
          <p:spPr>
            <a:xfrm>
              <a:off x="2155010" y="4470819"/>
              <a:ext cx="36967" cy="5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orm">
              <a:extLst>
                <a:ext uri="{FF2B5EF4-FFF2-40B4-BE49-F238E27FC236}">
                  <a16:creationId xmlns:a16="http://schemas.microsoft.com/office/drawing/2014/main" id="{D65AEF59-B0D1-4184-8733-4068F8A0B37A}"/>
                </a:ext>
              </a:extLst>
            </p:cNvPr>
            <p:cNvSpPr/>
            <p:nvPr/>
          </p:nvSpPr>
          <p:spPr>
            <a:xfrm>
              <a:off x="1992361" y="5766352"/>
              <a:ext cx="61549" cy="168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orm">
              <a:extLst>
                <a:ext uri="{FF2B5EF4-FFF2-40B4-BE49-F238E27FC236}">
                  <a16:creationId xmlns:a16="http://schemas.microsoft.com/office/drawing/2014/main" id="{B33E44A1-BAA9-46C1-98AF-C4F99FB84404}"/>
                </a:ext>
              </a:extLst>
            </p:cNvPr>
            <p:cNvSpPr/>
            <p:nvPr/>
          </p:nvSpPr>
          <p:spPr>
            <a:xfrm>
              <a:off x="1963758" y="5944794"/>
              <a:ext cx="100597" cy="17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orm">
              <a:extLst>
                <a:ext uri="{FF2B5EF4-FFF2-40B4-BE49-F238E27FC236}">
                  <a16:creationId xmlns:a16="http://schemas.microsoft.com/office/drawing/2014/main" id="{B8A01562-3241-433B-ABC4-EC2F699D18CD}"/>
                </a:ext>
              </a:extLst>
            </p:cNvPr>
            <p:cNvSpPr/>
            <p:nvPr/>
          </p:nvSpPr>
          <p:spPr>
            <a:xfrm>
              <a:off x="1627610" y="6028325"/>
              <a:ext cx="69932" cy="63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orm">
              <a:extLst>
                <a:ext uri="{FF2B5EF4-FFF2-40B4-BE49-F238E27FC236}">
                  <a16:creationId xmlns:a16="http://schemas.microsoft.com/office/drawing/2014/main" id="{C6F58472-2B16-4EA3-BF06-F223E6CEDB7C}"/>
                </a:ext>
              </a:extLst>
            </p:cNvPr>
            <p:cNvSpPr/>
            <p:nvPr/>
          </p:nvSpPr>
          <p:spPr>
            <a:xfrm>
              <a:off x="1687553" y="6013836"/>
              <a:ext cx="36966" cy="3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orm">
              <a:extLst>
                <a:ext uri="{FF2B5EF4-FFF2-40B4-BE49-F238E27FC236}">
                  <a16:creationId xmlns:a16="http://schemas.microsoft.com/office/drawing/2014/main" id="{204BAE43-470A-4011-A386-E5CAFA777816}"/>
                </a:ext>
              </a:extLst>
            </p:cNvPr>
            <p:cNvSpPr/>
            <p:nvPr/>
          </p:nvSpPr>
          <p:spPr>
            <a:xfrm>
              <a:off x="1597960" y="6092462"/>
              <a:ext cx="36967" cy="3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orm">
              <a:extLst>
                <a:ext uri="{FF2B5EF4-FFF2-40B4-BE49-F238E27FC236}">
                  <a16:creationId xmlns:a16="http://schemas.microsoft.com/office/drawing/2014/main" id="{3485FC48-C8E3-4FE1-8E91-DD42D9601409}"/>
                </a:ext>
              </a:extLst>
            </p:cNvPr>
            <p:cNvSpPr/>
            <p:nvPr/>
          </p:nvSpPr>
          <p:spPr>
            <a:xfrm>
              <a:off x="1029316" y="4210436"/>
              <a:ext cx="552142" cy="98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orm">
              <a:extLst>
                <a:ext uri="{FF2B5EF4-FFF2-40B4-BE49-F238E27FC236}">
                  <a16:creationId xmlns:a16="http://schemas.microsoft.com/office/drawing/2014/main" id="{D3BB2C85-1009-449F-B02D-B91F73CBFD6D}"/>
                </a:ext>
              </a:extLst>
            </p:cNvPr>
            <p:cNvSpPr/>
            <p:nvPr/>
          </p:nvSpPr>
          <p:spPr>
            <a:xfrm>
              <a:off x="859432" y="4656564"/>
              <a:ext cx="287959" cy="39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orm">
              <a:extLst>
                <a:ext uri="{FF2B5EF4-FFF2-40B4-BE49-F238E27FC236}">
                  <a16:creationId xmlns:a16="http://schemas.microsoft.com/office/drawing/2014/main" id="{0A2DD000-B6C5-41AB-8A46-3C42469F08C5}"/>
                </a:ext>
              </a:extLst>
            </p:cNvPr>
            <p:cNvSpPr/>
            <p:nvPr/>
          </p:nvSpPr>
          <p:spPr>
            <a:xfrm>
              <a:off x="2210170" y="6161446"/>
              <a:ext cx="191505" cy="1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orm">
              <a:extLst>
                <a:ext uri="{FF2B5EF4-FFF2-40B4-BE49-F238E27FC236}">
                  <a16:creationId xmlns:a16="http://schemas.microsoft.com/office/drawing/2014/main" id="{4B81239D-377D-45EC-BEC1-E9519380D689}"/>
                </a:ext>
              </a:extLst>
            </p:cNvPr>
            <p:cNvSpPr/>
            <p:nvPr/>
          </p:nvSpPr>
          <p:spPr>
            <a:xfrm>
              <a:off x="2890534" y="6366193"/>
              <a:ext cx="185024" cy="60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orm">
              <a:extLst>
                <a:ext uri="{FF2B5EF4-FFF2-40B4-BE49-F238E27FC236}">
                  <a16:creationId xmlns:a16="http://schemas.microsoft.com/office/drawing/2014/main" id="{D6E54864-CD5D-44CC-A3E4-041D36431B60}"/>
                </a:ext>
              </a:extLst>
            </p:cNvPr>
            <p:cNvSpPr/>
            <p:nvPr/>
          </p:nvSpPr>
          <p:spPr>
            <a:xfrm>
              <a:off x="1378520" y="3999998"/>
              <a:ext cx="68522" cy="14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orm">
              <a:extLst>
                <a:ext uri="{FF2B5EF4-FFF2-40B4-BE49-F238E27FC236}">
                  <a16:creationId xmlns:a16="http://schemas.microsoft.com/office/drawing/2014/main" id="{88FA5511-E663-4ADC-99C4-F325E27C3662}"/>
                </a:ext>
              </a:extLst>
            </p:cNvPr>
            <p:cNvSpPr/>
            <p:nvPr/>
          </p:nvSpPr>
          <p:spPr>
            <a:xfrm>
              <a:off x="1017959" y="3800829"/>
              <a:ext cx="91565" cy="9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orm">
              <a:extLst>
                <a:ext uri="{FF2B5EF4-FFF2-40B4-BE49-F238E27FC236}">
                  <a16:creationId xmlns:a16="http://schemas.microsoft.com/office/drawing/2014/main" id="{E8EC9876-8304-4697-B50A-05563D5C4763}"/>
                </a:ext>
              </a:extLst>
            </p:cNvPr>
            <p:cNvSpPr/>
            <p:nvPr/>
          </p:nvSpPr>
          <p:spPr>
            <a:xfrm>
              <a:off x="-2" y="3254108"/>
              <a:ext cx="667136" cy="43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orm">
              <a:extLst>
                <a:ext uri="{FF2B5EF4-FFF2-40B4-BE49-F238E27FC236}">
                  <a16:creationId xmlns:a16="http://schemas.microsoft.com/office/drawing/2014/main" id="{D3A6D9D2-591F-42B7-BEAA-C8111D73346D}"/>
                </a:ext>
              </a:extLst>
            </p:cNvPr>
            <p:cNvSpPr/>
            <p:nvPr/>
          </p:nvSpPr>
          <p:spPr>
            <a:xfrm>
              <a:off x="2098178" y="294757"/>
              <a:ext cx="816382" cy="996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4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orm">
              <a:extLst>
                <a:ext uri="{FF2B5EF4-FFF2-40B4-BE49-F238E27FC236}">
                  <a16:creationId xmlns:a16="http://schemas.microsoft.com/office/drawing/2014/main" id="{6B931EB9-02D1-41B9-9CA2-2E8A9EA24B0B}"/>
                </a:ext>
              </a:extLst>
            </p:cNvPr>
            <p:cNvSpPr/>
            <p:nvPr/>
          </p:nvSpPr>
          <p:spPr>
            <a:xfrm>
              <a:off x="2556455" y="-8"/>
              <a:ext cx="557323" cy="55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orm">
              <a:extLst>
                <a:ext uri="{FF2B5EF4-FFF2-40B4-BE49-F238E27FC236}">
                  <a16:creationId xmlns:a16="http://schemas.microsoft.com/office/drawing/2014/main" id="{16F34B8C-53F4-4AE8-A61D-BA97F2CAE32C}"/>
                </a:ext>
              </a:extLst>
            </p:cNvPr>
            <p:cNvSpPr/>
            <p:nvPr/>
          </p:nvSpPr>
          <p:spPr>
            <a:xfrm>
              <a:off x="4560542" y="1196191"/>
              <a:ext cx="1006928" cy="140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orm">
              <a:extLst>
                <a:ext uri="{FF2B5EF4-FFF2-40B4-BE49-F238E27FC236}">
                  <a16:creationId xmlns:a16="http://schemas.microsoft.com/office/drawing/2014/main" id="{801B980C-D289-40D7-8245-37CA5FF29D0E}"/>
                </a:ext>
              </a:extLst>
            </p:cNvPr>
            <p:cNvSpPr/>
            <p:nvPr/>
          </p:nvSpPr>
          <p:spPr>
            <a:xfrm>
              <a:off x="908561" y="2485469"/>
              <a:ext cx="4485106" cy="3858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6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6"/>
                    <a:pt x="12257" y="1626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6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7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9" name="Tijdelijke aanduiding voor tekst 7">
            <a:extLst>
              <a:ext uri="{FF2B5EF4-FFF2-40B4-BE49-F238E27FC236}">
                <a16:creationId xmlns:a16="http://schemas.microsoft.com/office/drawing/2014/main" id="{DD3516F5-FD78-4789-88E0-A80B822DE5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073DB60F-4E99-42CC-AD0C-BBB8E2D54D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  <p:sp>
        <p:nvSpPr>
          <p:cNvPr id="41" name="Tijdelijke aanduiding voor afbeelding 7">
            <a:extLst>
              <a:ext uri="{FF2B5EF4-FFF2-40B4-BE49-F238E27FC236}">
                <a16:creationId xmlns:a16="http://schemas.microsoft.com/office/drawing/2014/main" id="{58955FF1-CE77-4EB4-B472-BBA22F2A72B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5587" y="3695970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42" name="Tijdelijke aanduiding voor afbeelding 7">
            <a:extLst>
              <a:ext uri="{FF2B5EF4-FFF2-40B4-BE49-F238E27FC236}">
                <a16:creationId xmlns:a16="http://schemas.microsoft.com/office/drawing/2014/main" id="{394FDAF5-C5F0-4F4D-B0CE-C4ADE8641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5587" y="447355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43" name="Tijdelijke aanduiding voor afbeelding 7">
            <a:extLst>
              <a:ext uri="{FF2B5EF4-FFF2-40B4-BE49-F238E27FC236}">
                <a16:creationId xmlns:a16="http://schemas.microsoft.com/office/drawing/2014/main" id="{B44DBE32-B977-4CFD-B925-9AF27C6743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5587" y="5216464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58531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6A603BE0-751A-4594-8F22-33B44FD28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0139" y="2515699"/>
            <a:ext cx="3374276" cy="744339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58" name="Tijdelijke aanduiding voor tekst 3">
            <a:extLst>
              <a:ext uri="{FF2B5EF4-FFF2-40B4-BE49-F238E27FC236}">
                <a16:creationId xmlns:a16="http://schemas.microsoft.com/office/drawing/2014/main" id="{4BF83E5C-7E4F-47E3-BCB0-2348C34FB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214" y="3701290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0" name="Tijdelijke aanduiding voor tekst 3">
            <a:extLst>
              <a:ext uri="{FF2B5EF4-FFF2-40B4-BE49-F238E27FC236}">
                <a16:creationId xmlns:a16="http://schemas.microsoft.com/office/drawing/2014/main" id="{51189920-2F95-4E46-B8B2-E197D4719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6214" y="4479561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161" name="Tijdelijke aanduiding voor tekst 3">
            <a:extLst>
              <a:ext uri="{FF2B5EF4-FFF2-40B4-BE49-F238E27FC236}">
                <a16:creationId xmlns:a16="http://schemas.microsoft.com/office/drawing/2014/main" id="{537FE46D-A6A6-4574-969D-5E6A4C9F2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76214" y="5216464"/>
            <a:ext cx="3374276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164" name="Gruppieren">
            <a:extLst>
              <a:ext uri="{FF2B5EF4-FFF2-40B4-BE49-F238E27FC236}">
                <a16:creationId xmlns:a16="http://schemas.microsoft.com/office/drawing/2014/main" id="{B9E6568E-9750-478F-81FA-DBD5F7DE5650}"/>
              </a:ext>
            </a:extLst>
          </p:cNvPr>
          <p:cNvGrpSpPr/>
          <p:nvPr userDrawn="1"/>
        </p:nvGrpSpPr>
        <p:grpSpPr>
          <a:xfrm>
            <a:off x="5988938" y="-901690"/>
            <a:ext cx="5720466" cy="6426911"/>
            <a:chOff x="-1" y="-7"/>
            <a:chExt cx="5720464" cy="6426910"/>
          </a:xfrm>
        </p:grpSpPr>
        <p:sp>
          <p:nvSpPr>
            <p:cNvPr id="165" name="Form">
              <a:extLst>
                <a:ext uri="{FF2B5EF4-FFF2-40B4-BE49-F238E27FC236}">
                  <a16:creationId xmlns:a16="http://schemas.microsoft.com/office/drawing/2014/main" id="{837536EB-0131-4B76-97A5-EA864A6BF7E5}"/>
                </a:ext>
              </a:extLst>
            </p:cNvPr>
            <p:cNvSpPr/>
            <p:nvPr/>
          </p:nvSpPr>
          <p:spPr>
            <a:xfrm>
              <a:off x="5664825" y="2803117"/>
              <a:ext cx="55639" cy="3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19747" extrusionOk="0">
                  <a:moveTo>
                    <a:pt x="2693" y="8974"/>
                  </a:moveTo>
                  <a:cubicBezTo>
                    <a:pt x="3163" y="8974"/>
                    <a:pt x="3398" y="8608"/>
                    <a:pt x="3985" y="8608"/>
                  </a:cubicBezTo>
                  <a:cubicBezTo>
                    <a:pt x="4219" y="8608"/>
                    <a:pt x="4454" y="8974"/>
                    <a:pt x="4689" y="8974"/>
                  </a:cubicBezTo>
                  <a:cubicBezTo>
                    <a:pt x="4924" y="8974"/>
                    <a:pt x="5159" y="8608"/>
                    <a:pt x="5159" y="8608"/>
                  </a:cubicBezTo>
                  <a:cubicBezTo>
                    <a:pt x="6685" y="6960"/>
                    <a:pt x="8915" y="8425"/>
                    <a:pt x="9854" y="10438"/>
                  </a:cubicBezTo>
                  <a:cubicBezTo>
                    <a:pt x="10793" y="12269"/>
                    <a:pt x="11615" y="15381"/>
                    <a:pt x="11615" y="18126"/>
                  </a:cubicBezTo>
                  <a:cubicBezTo>
                    <a:pt x="12789" y="17028"/>
                    <a:pt x="14315" y="20506"/>
                    <a:pt x="15489" y="19591"/>
                  </a:cubicBezTo>
                  <a:cubicBezTo>
                    <a:pt x="15959" y="19225"/>
                    <a:pt x="16193" y="18492"/>
                    <a:pt x="15959" y="17760"/>
                  </a:cubicBezTo>
                  <a:cubicBezTo>
                    <a:pt x="15724" y="17028"/>
                    <a:pt x="15254" y="16662"/>
                    <a:pt x="14785" y="16662"/>
                  </a:cubicBezTo>
                  <a:cubicBezTo>
                    <a:pt x="14785" y="15381"/>
                    <a:pt x="15489" y="14648"/>
                    <a:pt x="16546" y="14282"/>
                  </a:cubicBezTo>
                  <a:cubicBezTo>
                    <a:pt x="17250" y="14282"/>
                    <a:pt x="17954" y="14648"/>
                    <a:pt x="18659" y="14648"/>
                  </a:cubicBezTo>
                  <a:cubicBezTo>
                    <a:pt x="19480" y="14648"/>
                    <a:pt x="20419" y="14648"/>
                    <a:pt x="20654" y="13550"/>
                  </a:cubicBezTo>
                  <a:cubicBezTo>
                    <a:pt x="20889" y="12452"/>
                    <a:pt x="20654" y="11170"/>
                    <a:pt x="20185" y="10438"/>
                  </a:cubicBezTo>
                  <a:cubicBezTo>
                    <a:pt x="19715" y="9706"/>
                    <a:pt x="19011" y="9340"/>
                    <a:pt x="18189" y="8974"/>
                  </a:cubicBezTo>
                  <a:cubicBezTo>
                    <a:pt x="17485" y="8608"/>
                    <a:pt x="17015" y="8242"/>
                    <a:pt x="16193" y="7692"/>
                  </a:cubicBezTo>
                  <a:cubicBezTo>
                    <a:pt x="15959" y="7692"/>
                    <a:pt x="15489" y="7326"/>
                    <a:pt x="15019" y="7326"/>
                  </a:cubicBezTo>
                  <a:cubicBezTo>
                    <a:pt x="14550" y="7326"/>
                    <a:pt x="14315" y="8242"/>
                    <a:pt x="14080" y="8608"/>
                  </a:cubicBezTo>
                  <a:cubicBezTo>
                    <a:pt x="13259" y="9340"/>
                    <a:pt x="12319" y="8608"/>
                    <a:pt x="11850" y="7326"/>
                  </a:cubicBezTo>
                  <a:cubicBezTo>
                    <a:pt x="11380" y="6228"/>
                    <a:pt x="11028" y="5130"/>
                    <a:pt x="10559" y="3848"/>
                  </a:cubicBezTo>
                  <a:cubicBezTo>
                    <a:pt x="10089" y="2750"/>
                    <a:pt x="9385" y="1652"/>
                    <a:pt x="8328" y="1652"/>
                  </a:cubicBezTo>
                  <a:cubicBezTo>
                    <a:pt x="8093" y="1652"/>
                    <a:pt x="7624" y="2018"/>
                    <a:pt x="7389" y="1652"/>
                  </a:cubicBezTo>
                  <a:cubicBezTo>
                    <a:pt x="6919" y="1652"/>
                    <a:pt x="6450" y="920"/>
                    <a:pt x="6098" y="553"/>
                  </a:cubicBezTo>
                  <a:cubicBezTo>
                    <a:pt x="4219" y="-1094"/>
                    <a:pt x="1989" y="1286"/>
                    <a:pt x="463" y="3116"/>
                  </a:cubicBezTo>
                  <a:cubicBezTo>
                    <a:pt x="-711" y="5496"/>
                    <a:pt x="463" y="9706"/>
                    <a:pt x="2693" y="8974"/>
                  </a:cubicBezTo>
                </a:path>
              </a:pathLst>
            </a:custGeom>
            <a:solidFill>
              <a:srgbClr val="C7C7C9"/>
            </a:solidFill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Form">
              <a:extLst>
                <a:ext uri="{FF2B5EF4-FFF2-40B4-BE49-F238E27FC236}">
                  <a16:creationId xmlns:a16="http://schemas.microsoft.com/office/drawing/2014/main" id="{B9E105FF-BB7F-437E-864F-190B78951223}"/>
                </a:ext>
              </a:extLst>
            </p:cNvPr>
            <p:cNvSpPr/>
            <p:nvPr/>
          </p:nvSpPr>
          <p:spPr>
            <a:xfrm>
              <a:off x="326750" y="1566575"/>
              <a:ext cx="119864" cy="13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Form">
              <a:extLst>
                <a:ext uri="{FF2B5EF4-FFF2-40B4-BE49-F238E27FC236}">
                  <a16:creationId xmlns:a16="http://schemas.microsoft.com/office/drawing/2014/main" id="{08AF7B3E-B48D-4F98-A6BA-3F78BCD2FDB2}"/>
                </a:ext>
              </a:extLst>
            </p:cNvPr>
            <p:cNvSpPr/>
            <p:nvPr/>
          </p:nvSpPr>
          <p:spPr>
            <a:xfrm>
              <a:off x="3379252" y="6337546"/>
              <a:ext cx="120878" cy="54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8" name="Form">
              <a:extLst>
                <a:ext uri="{FF2B5EF4-FFF2-40B4-BE49-F238E27FC236}">
                  <a16:creationId xmlns:a16="http://schemas.microsoft.com/office/drawing/2014/main" id="{CC630F60-758A-438B-933A-407FA78059B1}"/>
                </a:ext>
              </a:extLst>
            </p:cNvPr>
            <p:cNvSpPr/>
            <p:nvPr/>
          </p:nvSpPr>
          <p:spPr>
            <a:xfrm>
              <a:off x="2029132" y="3566334"/>
              <a:ext cx="36967" cy="36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Form">
              <a:extLst>
                <a:ext uri="{FF2B5EF4-FFF2-40B4-BE49-F238E27FC236}">
                  <a16:creationId xmlns:a16="http://schemas.microsoft.com/office/drawing/2014/main" id="{5526B82C-44D1-4E6D-A193-C6031193B80C}"/>
                </a:ext>
              </a:extLst>
            </p:cNvPr>
            <p:cNvSpPr/>
            <p:nvPr/>
          </p:nvSpPr>
          <p:spPr>
            <a:xfrm>
              <a:off x="4347693" y="2754832"/>
              <a:ext cx="158762" cy="16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Form">
              <a:extLst>
                <a:ext uri="{FF2B5EF4-FFF2-40B4-BE49-F238E27FC236}">
                  <a16:creationId xmlns:a16="http://schemas.microsoft.com/office/drawing/2014/main" id="{23A9767E-9012-4194-81AC-59805F2C7F5E}"/>
                </a:ext>
              </a:extLst>
            </p:cNvPr>
            <p:cNvSpPr/>
            <p:nvPr/>
          </p:nvSpPr>
          <p:spPr>
            <a:xfrm>
              <a:off x="2553749" y="4355303"/>
              <a:ext cx="82453" cy="14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1" name="Form">
              <a:extLst>
                <a:ext uri="{FF2B5EF4-FFF2-40B4-BE49-F238E27FC236}">
                  <a16:creationId xmlns:a16="http://schemas.microsoft.com/office/drawing/2014/main" id="{62BAB201-2474-4DEC-9A18-A1A3C75A02CB}"/>
                </a:ext>
              </a:extLst>
            </p:cNvPr>
            <p:cNvSpPr/>
            <p:nvPr/>
          </p:nvSpPr>
          <p:spPr>
            <a:xfrm>
              <a:off x="2142016" y="4570726"/>
              <a:ext cx="99562" cy="14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Form">
              <a:extLst>
                <a:ext uri="{FF2B5EF4-FFF2-40B4-BE49-F238E27FC236}">
                  <a16:creationId xmlns:a16="http://schemas.microsoft.com/office/drawing/2014/main" id="{CC097D34-D040-4DB5-B606-718FB45B8844}"/>
                </a:ext>
              </a:extLst>
            </p:cNvPr>
            <p:cNvSpPr/>
            <p:nvPr/>
          </p:nvSpPr>
          <p:spPr>
            <a:xfrm>
              <a:off x="2155010" y="4470819"/>
              <a:ext cx="36967" cy="54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3" name="Form">
              <a:extLst>
                <a:ext uri="{FF2B5EF4-FFF2-40B4-BE49-F238E27FC236}">
                  <a16:creationId xmlns:a16="http://schemas.microsoft.com/office/drawing/2014/main" id="{D65AEF59-B0D1-4184-8733-4068F8A0B37A}"/>
                </a:ext>
              </a:extLst>
            </p:cNvPr>
            <p:cNvSpPr/>
            <p:nvPr/>
          </p:nvSpPr>
          <p:spPr>
            <a:xfrm>
              <a:off x="1992361" y="5766352"/>
              <a:ext cx="61549" cy="168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4" name="Form">
              <a:extLst>
                <a:ext uri="{FF2B5EF4-FFF2-40B4-BE49-F238E27FC236}">
                  <a16:creationId xmlns:a16="http://schemas.microsoft.com/office/drawing/2014/main" id="{B33E44A1-BAA9-46C1-98AF-C4F99FB84404}"/>
                </a:ext>
              </a:extLst>
            </p:cNvPr>
            <p:cNvSpPr/>
            <p:nvPr/>
          </p:nvSpPr>
          <p:spPr>
            <a:xfrm>
              <a:off x="1963758" y="5944794"/>
              <a:ext cx="100597" cy="17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Form">
              <a:extLst>
                <a:ext uri="{FF2B5EF4-FFF2-40B4-BE49-F238E27FC236}">
                  <a16:creationId xmlns:a16="http://schemas.microsoft.com/office/drawing/2014/main" id="{B8A01562-3241-433B-ABC4-EC2F699D18CD}"/>
                </a:ext>
              </a:extLst>
            </p:cNvPr>
            <p:cNvSpPr/>
            <p:nvPr/>
          </p:nvSpPr>
          <p:spPr>
            <a:xfrm>
              <a:off x="1627610" y="6028325"/>
              <a:ext cx="69932" cy="63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Form">
              <a:extLst>
                <a:ext uri="{FF2B5EF4-FFF2-40B4-BE49-F238E27FC236}">
                  <a16:creationId xmlns:a16="http://schemas.microsoft.com/office/drawing/2014/main" id="{C6F58472-2B16-4EA3-BF06-F223E6CEDB7C}"/>
                </a:ext>
              </a:extLst>
            </p:cNvPr>
            <p:cNvSpPr/>
            <p:nvPr/>
          </p:nvSpPr>
          <p:spPr>
            <a:xfrm>
              <a:off x="1687553" y="6013836"/>
              <a:ext cx="36966" cy="3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7" name="Form">
              <a:extLst>
                <a:ext uri="{FF2B5EF4-FFF2-40B4-BE49-F238E27FC236}">
                  <a16:creationId xmlns:a16="http://schemas.microsoft.com/office/drawing/2014/main" id="{204BAE43-470A-4011-A386-E5CAFA777816}"/>
                </a:ext>
              </a:extLst>
            </p:cNvPr>
            <p:cNvSpPr/>
            <p:nvPr/>
          </p:nvSpPr>
          <p:spPr>
            <a:xfrm>
              <a:off x="1597960" y="6092462"/>
              <a:ext cx="36967" cy="3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Form">
              <a:extLst>
                <a:ext uri="{FF2B5EF4-FFF2-40B4-BE49-F238E27FC236}">
                  <a16:creationId xmlns:a16="http://schemas.microsoft.com/office/drawing/2014/main" id="{3485FC48-C8E3-4FE1-8E91-DD42D9601409}"/>
                </a:ext>
              </a:extLst>
            </p:cNvPr>
            <p:cNvSpPr/>
            <p:nvPr/>
          </p:nvSpPr>
          <p:spPr>
            <a:xfrm>
              <a:off x="1029316" y="4210436"/>
              <a:ext cx="552142" cy="98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orm">
              <a:extLst>
                <a:ext uri="{FF2B5EF4-FFF2-40B4-BE49-F238E27FC236}">
                  <a16:creationId xmlns:a16="http://schemas.microsoft.com/office/drawing/2014/main" id="{D3BB2C85-1009-449F-B02D-B91F73CBFD6D}"/>
                </a:ext>
              </a:extLst>
            </p:cNvPr>
            <p:cNvSpPr/>
            <p:nvPr/>
          </p:nvSpPr>
          <p:spPr>
            <a:xfrm>
              <a:off x="859432" y="4656564"/>
              <a:ext cx="287959" cy="39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Form">
              <a:extLst>
                <a:ext uri="{FF2B5EF4-FFF2-40B4-BE49-F238E27FC236}">
                  <a16:creationId xmlns:a16="http://schemas.microsoft.com/office/drawing/2014/main" id="{0A2DD000-B6C5-41AB-8A46-3C42469F08C5}"/>
                </a:ext>
              </a:extLst>
            </p:cNvPr>
            <p:cNvSpPr/>
            <p:nvPr/>
          </p:nvSpPr>
          <p:spPr>
            <a:xfrm>
              <a:off x="2210170" y="6161446"/>
              <a:ext cx="191505" cy="1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1" name="Form">
              <a:extLst>
                <a:ext uri="{FF2B5EF4-FFF2-40B4-BE49-F238E27FC236}">
                  <a16:creationId xmlns:a16="http://schemas.microsoft.com/office/drawing/2014/main" id="{4B81239D-377D-45EC-BEC1-E9519380D689}"/>
                </a:ext>
              </a:extLst>
            </p:cNvPr>
            <p:cNvSpPr/>
            <p:nvPr/>
          </p:nvSpPr>
          <p:spPr>
            <a:xfrm>
              <a:off x="2890534" y="6366193"/>
              <a:ext cx="185024" cy="60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Form">
              <a:extLst>
                <a:ext uri="{FF2B5EF4-FFF2-40B4-BE49-F238E27FC236}">
                  <a16:creationId xmlns:a16="http://schemas.microsoft.com/office/drawing/2014/main" id="{D6E54864-CD5D-44CC-A3E4-041D36431B60}"/>
                </a:ext>
              </a:extLst>
            </p:cNvPr>
            <p:cNvSpPr/>
            <p:nvPr/>
          </p:nvSpPr>
          <p:spPr>
            <a:xfrm>
              <a:off x="1378520" y="3999998"/>
              <a:ext cx="68522" cy="14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Form">
              <a:extLst>
                <a:ext uri="{FF2B5EF4-FFF2-40B4-BE49-F238E27FC236}">
                  <a16:creationId xmlns:a16="http://schemas.microsoft.com/office/drawing/2014/main" id="{88FA5511-E663-4ADC-99C4-F325E27C3662}"/>
                </a:ext>
              </a:extLst>
            </p:cNvPr>
            <p:cNvSpPr/>
            <p:nvPr/>
          </p:nvSpPr>
          <p:spPr>
            <a:xfrm>
              <a:off x="1017959" y="3800829"/>
              <a:ext cx="91565" cy="9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Form">
              <a:extLst>
                <a:ext uri="{FF2B5EF4-FFF2-40B4-BE49-F238E27FC236}">
                  <a16:creationId xmlns:a16="http://schemas.microsoft.com/office/drawing/2014/main" id="{E8EC9876-8304-4697-B50A-05563D5C4763}"/>
                </a:ext>
              </a:extLst>
            </p:cNvPr>
            <p:cNvSpPr/>
            <p:nvPr/>
          </p:nvSpPr>
          <p:spPr>
            <a:xfrm>
              <a:off x="-2" y="3254108"/>
              <a:ext cx="667136" cy="43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Form">
              <a:extLst>
                <a:ext uri="{FF2B5EF4-FFF2-40B4-BE49-F238E27FC236}">
                  <a16:creationId xmlns:a16="http://schemas.microsoft.com/office/drawing/2014/main" id="{D3A6D9D2-591F-42B7-BEAA-C8111D73346D}"/>
                </a:ext>
              </a:extLst>
            </p:cNvPr>
            <p:cNvSpPr/>
            <p:nvPr/>
          </p:nvSpPr>
          <p:spPr>
            <a:xfrm>
              <a:off x="2098178" y="294757"/>
              <a:ext cx="816382" cy="996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4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Form">
              <a:extLst>
                <a:ext uri="{FF2B5EF4-FFF2-40B4-BE49-F238E27FC236}">
                  <a16:creationId xmlns:a16="http://schemas.microsoft.com/office/drawing/2014/main" id="{6B931EB9-02D1-41B9-9CA2-2E8A9EA24B0B}"/>
                </a:ext>
              </a:extLst>
            </p:cNvPr>
            <p:cNvSpPr/>
            <p:nvPr/>
          </p:nvSpPr>
          <p:spPr>
            <a:xfrm>
              <a:off x="2556455" y="-8"/>
              <a:ext cx="557323" cy="55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Form">
              <a:extLst>
                <a:ext uri="{FF2B5EF4-FFF2-40B4-BE49-F238E27FC236}">
                  <a16:creationId xmlns:a16="http://schemas.microsoft.com/office/drawing/2014/main" id="{16F34B8C-53F4-4AE8-A61D-BA97F2CAE32C}"/>
                </a:ext>
              </a:extLst>
            </p:cNvPr>
            <p:cNvSpPr/>
            <p:nvPr/>
          </p:nvSpPr>
          <p:spPr>
            <a:xfrm>
              <a:off x="4560542" y="1196191"/>
              <a:ext cx="1006928" cy="140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Form">
              <a:extLst>
                <a:ext uri="{FF2B5EF4-FFF2-40B4-BE49-F238E27FC236}">
                  <a16:creationId xmlns:a16="http://schemas.microsoft.com/office/drawing/2014/main" id="{801B980C-D289-40D7-8245-37CA5FF29D0E}"/>
                </a:ext>
              </a:extLst>
            </p:cNvPr>
            <p:cNvSpPr/>
            <p:nvPr/>
          </p:nvSpPr>
          <p:spPr>
            <a:xfrm>
              <a:off x="908561" y="2485469"/>
              <a:ext cx="4485106" cy="3858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6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6"/>
                    <a:pt x="12257" y="1626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6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7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E6E6E6"/>
            </a:solidFill>
            <a:ln w="3175" cap="flat">
              <a:solidFill>
                <a:srgbClr val="E6E6E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80210" indent="-80210" defTabSz="224631">
                <a:lnSpc>
                  <a:spcPct val="93000"/>
                </a:lnSpc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0" name="Tijdelijke aanduiding voor tekst 18">
            <a:extLst>
              <a:ext uri="{FF2B5EF4-FFF2-40B4-BE49-F238E27FC236}">
                <a16:creationId xmlns:a16="http://schemas.microsoft.com/office/drawing/2014/main" id="{073DB60F-4E99-42CC-AD0C-BBB8E2D54D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  <p:sp>
        <p:nvSpPr>
          <p:cNvPr id="41" name="Tijdelijke aanduiding voor afbeelding 7">
            <a:extLst>
              <a:ext uri="{FF2B5EF4-FFF2-40B4-BE49-F238E27FC236}">
                <a16:creationId xmlns:a16="http://schemas.microsoft.com/office/drawing/2014/main" id="{58955FF1-CE77-4EB4-B472-BBA22F2A72B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5587" y="3695970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42" name="Tijdelijke aanduiding voor afbeelding 7">
            <a:extLst>
              <a:ext uri="{FF2B5EF4-FFF2-40B4-BE49-F238E27FC236}">
                <a16:creationId xmlns:a16="http://schemas.microsoft.com/office/drawing/2014/main" id="{394FDAF5-C5F0-4F4D-B0CE-C4ADE8641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5587" y="4473553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  <p:sp>
        <p:nvSpPr>
          <p:cNvPr id="43" name="Tijdelijke aanduiding voor afbeelding 7">
            <a:extLst>
              <a:ext uri="{FF2B5EF4-FFF2-40B4-BE49-F238E27FC236}">
                <a16:creationId xmlns:a16="http://schemas.microsoft.com/office/drawing/2014/main" id="{B44DBE32-B977-4CFD-B925-9AF27C6743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5587" y="5216464"/>
            <a:ext cx="233500" cy="233377"/>
          </a:xfrm>
          <a:prstGeom prst="flowChartConnector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905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elij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EA305EB6-DB26-42C2-837A-5B4C20611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jn">
            <a:extLst>
              <a:ext uri="{FF2B5EF4-FFF2-40B4-BE49-F238E27FC236}">
                <a16:creationId xmlns:a16="http://schemas.microsoft.com/office/drawing/2014/main" id="{DA67548E-3A27-41C7-9F31-B684568D8650}"/>
              </a:ext>
            </a:extLst>
          </p:cNvPr>
          <p:cNvSpPr/>
          <p:nvPr userDrawn="1"/>
        </p:nvSpPr>
        <p:spPr>
          <a:xfrm>
            <a:off x="7912805" y="457200"/>
            <a:ext cx="4017887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D7792D0-37E2-4647-965F-A536CBF9C941}"/>
              </a:ext>
            </a:extLst>
          </p:cNvPr>
          <p:cNvSpPr txBox="1"/>
          <p:nvPr userDrawn="1"/>
        </p:nvSpPr>
        <p:spPr>
          <a:xfrm>
            <a:off x="10188927" y="162559"/>
            <a:ext cx="177291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0" indent="0" algn="r" defTabSz="914400">
              <a:lnSpc>
                <a:spcPct val="100000"/>
              </a:lnSpc>
              <a:buSzTx/>
              <a:buNone/>
              <a:defRPr sz="90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19FD06BE-260E-4E80-A82B-B3ABCC7A6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213" y="3033866"/>
            <a:ext cx="4683125" cy="1703388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latin typeface="FH Osc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FAE181C-0D18-4DB0-A552-651586E2E4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213" y="1571914"/>
            <a:ext cx="4683125" cy="80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3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lvl="0"/>
            <a:r>
              <a:rPr lang="en-GB"/>
              <a:t>We live to the</a:t>
            </a:r>
            <a:br>
              <a:rPr lang="en-GB"/>
            </a:br>
            <a:r>
              <a:rPr lang="en-GB"/>
              <a:t>rhythm of data.</a:t>
            </a:r>
            <a:endParaRPr lang="nl-NL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1F974BC-3F62-4D4C-88A3-F49F8E26DA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59713" y="0"/>
            <a:ext cx="4341812" cy="68580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C34DD10-F05B-485F-B6A7-5B835CE1E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9713" y="4102100"/>
            <a:ext cx="4341812" cy="2755900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6589957"/>
      </p:ext>
    </p:extLst>
  </p:cSld>
  <p:clrMapOvr>
    <a:masterClrMapping/>
  </p:clrMapOvr>
  <p:hf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6F2ADA38-6B0F-4D08-AD8E-BCDD081BDC85}"/>
              </a:ext>
            </a:extLst>
          </p:cNvPr>
          <p:cNvSpPr/>
          <p:nvPr userDrawn="1"/>
        </p:nvSpPr>
        <p:spPr>
          <a:xfrm>
            <a:off x="274008" y="457200"/>
            <a:ext cx="11643984" cy="0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ijdelijke aanduiding voor tekst 3">
            <a:extLst>
              <a:ext uri="{FF2B5EF4-FFF2-40B4-BE49-F238E27FC236}">
                <a16:creationId xmlns:a16="http://schemas.microsoft.com/office/drawing/2014/main" id="{E66BF613-01E4-4003-A8E0-C5C42F77B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6175" y="2949263"/>
            <a:ext cx="1268385" cy="744339"/>
          </a:xfrm>
          <a:prstGeom prst="rect">
            <a:avLst/>
          </a:prstGeom>
        </p:spPr>
        <p:txBody>
          <a:bodyPr/>
          <a:lstStyle>
            <a:lvl1pPr>
              <a:buNone/>
              <a:defRPr lang="en-GB" sz="3800" kern="1200" dirty="0">
                <a:solidFill>
                  <a:srgbClr val="22222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GB"/>
              <a:t>%</a:t>
            </a:r>
          </a:p>
        </p:txBody>
      </p:sp>
      <p:sp>
        <p:nvSpPr>
          <p:cNvPr id="43" name="Tijdelijke aanduiding voor tekst 3">
            <a:extLst>
              <a:ext uri="{FF2B5EF4-FFF2-40B4-BE49-F238E27FC236}">
                <a16:creationId xmlns:a16="http://schemas.microsoft.com/office/drawing/2014/main" id="{C0AE81C7-EC76-4B80-97A0-2ACDD567D9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175" y="4282274"/>
            <a:ext cx="1268385" cy="744339"/>
          </a:xfrm>
          <a:prstGeom prst="rect">
            <a:avLst/>
          </a:prstGeom>
        </p:spPr>
        <p:txBody>
          <a:bodyPr/>
          <a:lstStyle>
            <a:lvl1pPr>
              <a:buNone/>
              <a:defRPr lang="en-GB" sz="3800" kern="1200" dirty="0">
                <a:solidFill>
                  <a:srgbClr val="304FF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GB"/>
              <a:t>%</a:t>
            </a:r>
          </a:p>
        </p:txBody>
      </p:sp>
      <p:sp>
        <p:nvSpPr>
          <p:cNvPr id="45" name="Tijdelijke aanduiding voor tekst 3">
            <a:extLst>
              <a:ext uri="{FF2B5EF4-FFF2-40B4-BE49-F238E27FC236}">
                <a16:creationId xmlns:a16="http://schemas.microsoft.com/office/drawing/2014/main" id="{FE649E2B-CAA8-4B46-BD61-E29E913DD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5707" y="3098895"/>
            <a:ext cx="2154933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05E838F1-5818-4EBF-89D0-FDD87C2DD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054" y="4426774"/>
            <a:ext cx="2199270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47" name="Gruppieren">
            <a:extLst>
              <a:ext uri="{FF2B5EF4-FFF2-40B4-BE49-F238E27FC236}">
                <a16:creationId xmlns:a16="http://schemas.microsoft.com/office/drawing/2014/main" id="{155B0C70-4FFD-4FA9-828E-D9FD8B23B60D}"/>
              </a:ext>
            </a:extLst>
          </p:cNvPr>
          <p:cNvGrpSpPr/>
          <p:nvPr userDrawn="1"/>
        </p:nvGrpSpPr>
        <p:grpSpPr>
          <a:xfrm>
            <a:off x="4514641" y="1156836"/>
            <a:ext cx="6989031" cy="4544329"/>
            <a:chOff x="0" y="0"/>
            <a:chExt cx="6989030" cy="4544327"/>
          </a:xfrm>
        </p:grpSpPr>
        <p:sp>
          <p:nvSpPr>
            <p:cNvPr id="48" name="Form">
              <a:extLst>
                <a:ext uri="{FF2B5EF4-FFF2-40B4-BE49-F238E27FC236}">
                  <a16:creationId xmlns:a16="http://schemas.microsoft.com/office/drawing/2014/main" id="{4DAE5BC0-3062-4E9F-A90C-1501D0EB1928}"/>
                </a:ext>
              </a:extLst>
            </p:cNvPr>
            <p:cNvSpPr/>
            <p:nvPr/>
          </p:nvSpPr>
          <p:spPr>
            <a:xfrm>
              <a:off x="3001899" y="264214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016A5C6A-8405-4C7F-BD67-E747074BC12C}"/>
                </a:ext>
              </a:extLst>
            </p:cNvPr>
            <p:cNvSpPr/>
            <p:nvPr/>
          </p:nvSpPr>
          <p:spPr>
            <a:xfrm>
              <a:off x="2945050" y="2443942"/>
              <a:ext cx="1338169" cy="150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5C761F42-091A-4849-9745-A0C3A5454166}"/>
                </a:ext>
              </a:extLst>
            </p:cNvPr>
            <p:cNvSpPr/>
            <p:nvPr/>
          </p:nvSpPr>
          <p:spPr>
            <a:xfrm>
              <a:off x="4132561" y="3468862"/>
              <a:ext cx="135147" cy="27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DC14092B-2BC0-401E-8D04-9C1C78C4D972}"/>
                </a:ext>
              </a:extLst>
            </p:cNvPr>
            <p:cNvSpPr/>
            <p:nvPr/>
          </p:nvSpPr>
          <p:spPr>
            <a:xfrm>
              <a:off x="2785926" y="2882462"/>
              <a:ext cx="28790" cy="1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4054C065-195D-421C-A884-8A70670B4FA4}"/>
                </a:ext>
              </a:extLst>
            </p:cNvPr>
            <p:cNvSpPr/>
            <p:nvPr/>
          </p:nvSpPr>
          <p:spPr>
            <a:xfrm>
              <a:off x="1696896" y="2980788"/>
              <a:ext cx="904672" cy="15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69152808-7530-46EC-953D-4413FAB1CE84}"/>
                </a:ext>
              </a:extLst>
            </p:cNvPr>
            <p:cNvSpPr/>
            <p:nvPr/>
          </p:nvSpPr>
          <p:spPr>
            <a:xfrm>
              <a:off x="2080018" y="4382263"/>
              <a:ext cx="76240" cy="4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2FEF73F9-ED28-4700-B4A3-DDE0C01C770E}"/>
                </a:ext>
              </a:extLst>
            </p:cNvPr>
            <p:cNvSpPr/>
            <p:nvPr/>
          </p:nvSpPr>
          <p:spPr>
            <a:xfrm>
              <a:off x="1484551" y="3214182"/>
              <a:ext cx="41125" cy="3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3D8F7EA4-8B91-4783-8166-0603A6203A24}"/>
                </a:ext>
              </a:extLst>
            </p:cNvPr>
            <p:cNvSpPr/>
            <p:nvPr/>
          </p:nvSpPr>
          <p:spPr>
            <a:xfrm>
              <a:off x="-1" y="1010835"/>
              <a:ext cx="2195822" cy="206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4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2B081DE6-FF97-4026-8236-42BE2090E887}"/>
                </a:ext>
              </a:extLst>
            </p:cNvPr>
            <p:cNvSpPr/>
            <p:nvPr/>
          </p:nvSpPr>
          <p:spPr>
            <a:xfrm>
              <a:off x="1630840" y="2746710"/>
              <a:ext cx="193928" cy="75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A60723BB-58FC-40C6-B61E-90E0DAFC6673}"/>
                </a:ext>
              </a:extLst>
            </p:cNvPr>
            <p:cNvSpPr/>
            <p:nvPr/>
          </p:nvSpPr>
          <p:spPr>
            <a:xfrm>
              <a:off x="1754558" y="2846261"/>
              <a:ext cx="45566" cy="2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6FEAA3E3-045C-4F95-AD20-00F250696E9E}"/>
                </a:ext>
              </a:extLst>
            </p:cNvPr>
            <p:cNvSpPr/>
            <p:nvPr/>
          </p:nvSpPr>
          <p:spPr>
            <a:xfrm>
              <a:off x="1829608" y="2817985"/>
              <a:ext cx="128857" cy="42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E03767EC-ADF0-4C2C-9289-AFCF15B10046}"/>
                </a:ext>
              </a:extLst>
            </p:cNvPr>
            <p:cNvSpPr/>
            <p:nvPr/>
          </p:nvSpPr>
          <p:spPr>
            <a:xfrm>
              <a:off x="1966889" y="2848150"/>
              <a:ext cx="52285" cy="19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56E177D5-5751-41FE-8947-2F756BE523DD}"/>
                </a:ext>
              </a:extLst>
            </p:cNvPr>
            <p:cNvSpPr/>
            <p:nvPr/>
          </p:nvSpPr>
          <p:spPr>
            <a:xfrm>
              <a:off x="2021192" y="2090461"/>
              <a:ext cx="61111" cy="3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245E125F-F05B-4938-AC98-430A2F88E74E}"/>
                </a:ext>
              </a:extLst>
            </p:cNvPr>
            <p:cNvSpPr/>
            <p:nvPr/>
          </p:nvSpPr>
          <p:spPr>
            <a:xfrm>
              <a:off x="2123759" y="2027225"/>
              <a:ext cx="130382" cy="16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1C1D5FFE-1F3A-4ABB-A169-81AA5256BB54}"/>
                </a:ext>
              </a:extLst>
            </p:cNvPr>
            <p:cNvSpPr/>
            <p:nvPr/>
          </p:nvSpPr>
          <p:spPr>
            <a:xfrm>
              <a:off x="1714655" y="1855788"/>
              <a:ext cx="34274" cy="4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F739ABBD-C5B4-4746-8E08-9EFA461C5915}"/>
                </a:ext>
              </a:extLst>
            </p:cNvPr>
            <p:cNvSpPr/>
            <p:nvPr/>
          </p:nvSpPr>
          <p:spPr>
            <a:xfrm>
              <a:off x="1704438" y="1743424"/>
              <a:ext cx="21099" cy="4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78622E8A-13AC-4CBF-B326-999B02DE6178}"/>
                </a:ext>
              </a:extLst>
            </p:cNvPr>
            <p:cNvSpPr/>
            <p:nvPr/>
          </p:nvSpPr>
          <p:spPr>
            <a:xfrm>
              <a:off x="1715441" y="1649072"/>
              <a:ext cx="25967" cy="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108B7090-9BC8-447A-AE49-B9FBF87FD7B7}"/>
                </a:ext>
              </a:extLst>
            </p:cNvPr>
            <p:cNvSpPr/>
            <p:nvPr/>
          </p:nvSpPr>
          <p:spPr>
            <a:xfrm>
              <a:off x="1943277" y="1722538"/>
              <a:ext cx="19408" cy="2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9BA1C5F2-0CC9-4A64-AC44-DFBCE2F4E371}"/>
                </a:ext>
              </a:extLst>
            </p:cNvPr>
            <p:cNvSpPr/>
            <p:nvPr/>
          </p:nvSpPr>
          <p:spPr>
            <a:xfrm>
              <a:off x="1576228" y="1491925"/>
              <a:ext cx="143878" cy="13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15DAF583-6A2B-4856-926E-A6A404F98F54}"/>
                </a:ext>
              </a:extLst>
            </p:cNvPr>
            <p:cNvSpPr/>
            <p:nvPr/>
          </p:nvSpPr>
          <p:spPr>
            <a:xfrm>
              <a:off x="1636968" y="1624234"/>
              <a:ext cx="50126" cy="39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958451FD-A674-489D-9188-DB681BD80A19}"/>
                </a:ext>
              </a:extLst>
            </p:cNvPr>
            <p:cNvSpPr/>
            <p:nvPr/>
          </p:nvSpPr>
          <p:spPr>
            <a:xfrm>
              <a:off x="1771357" y="1374152"/>
              <a:ext cx="48883" cy="55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7F6486E9-C3A9-421A-B8F0-2B3AB4130A63}"/>
                </a:ext>
              </a:extLst>
            </p:cNvPr>
            <p:cNvSpPr/>
            <p:nvPr/>
          </p:nvSpPr>
          <p:spPr>
            <a:xfrm>
              <a:off x="1735648" y="1302744"/>
              <a:ext cx="17546" cy="4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278F76EF-9125-4B67-B667-AF1002C826DE}"/>
                </a:ext>
              </a:extLst>
            </p:cNvPr>
            <p:cNvSpPr/>
            <p:nvPr/>
          </p:nvSpPr>
          <p:spPr>
            <a:xfrm>
              <a:off x="1775984" y="1313397"/>
              <a:ext cx="18130" cy="3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0D9C8B81-2452-4761-87F6-3589DE6AD0E6}"/>
                </a:ext>
              </a:extLst>
            </p:cNvPr>
            <p:cNvSpPr/>
            <p:nvPr/>
          </p:nvSpPr>
          <p:spPr>
            <a:xfrm>
              <a:off x="1824545" y="1383132"/>
              <a:ext cx="25434" cy="2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6794C2FB-E3D4-4011-870A-EC77BE6F263F}"/>
                </a:ext>
              </a:extLst>
            </p:cNvPr>
            <p:cNvSpPr/>
            <p:nvPr/>
          </p:nvSpPr>
          <p:spPr>
            <a:xfrm>
              <a:off x="1751197" y="1594328"/>
              <a:ext cx="21752" cy="2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3BADCECD-D547-4036-BEAE-454BD7A8C7E6}"/>
                </a:ext>
              </a:extLst>
            </p:cNvPr>
            <p:cNvSpPr/>
            <p:nvPr/>
          </p:nvSpPr>
          <p:spPr>
            <a:xfrm>
              <a:off x="2003896" y="1667514"/>
              <a:ext cx="13931" cy="2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64990B9C-32B1-42C5-A057-DA84DF43EAE0}"/>
                </a:ext>
              </a:extLst>
            </p:cNvPr>
            <p:cNvSpPr/>
            <p:nvPr/>
          </p:nvSpPr>
          <p:spPr>
            <a:xfrm>
              <a:off x="1699912" y="1047111"/>
              <a:ext cx="100720" cy="6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F29ED15F-1DC3-4DE2-B450-BE949D6EBA87}"/>
                </a:ext>
              </a:extLst>
            </p:cNvPr>
            <p:cNvSpPr/>
            <p:nvPr/>
          </p:nvSpPr>
          <p:spPr>
            <a:xfrm>
              <a:off x="262452" y="1802229"/>
              <a:ext cx="50307" cy="6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DB12ED5A-08D0-4F42-A2AE-3A866B3F3059}"/>
                </a:ext>
              </a:extLst>
            </p:cNvPr>
            <p:cNvSpPr/>
            <p:nvPr/>
          </p:nvSpPr>
          <p:spPr>
            <a:xfrm>
              <a:off x="50336" y="1938233"/>
              <a:ext cx="24213" cy="2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AF853FE9-3B36-4CF5-BF5F-CC2160204AB9}"/>
                </a:ext>
              </a:extLst>
            </p:cNvPr>
            <p:cNvSpPr/>
            <p:nvPr/>
          </p:nvSpPr>
          <p:spPr>
            <a:xfrm>
              <a:off x="683079" y="1957888"/>
              <a:ext cx="42923" cy="7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FB4D0E56-C940-4721-8F86-2775A615BEEE}"/>
                </a:ext>
              </a:extLst>
            </p:cNvPr>
            <p:cNvSpPr/>
            <p:nvPr/>
          </p:nvSpPr>
          <p:spPr>
            <a:xfrm>
              <a:off x="832610" y="989479"/>
              <a:ext cx="198762" cy="22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4C49C65D-BC5A-454F-BA7C-185A4DFB0BF5}"/>
                </a:ext>
              </a:extLst>
            </p:cNvPr>
            <p:cNvSpPr/>
            <p:nvPr/>
          </p:nvSpPr>
          <p:spPr>
            <a:xfrm>
              <a:off x="1277574" y="1014214"/>
              <a:ext cx="121838" cy="18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42F4198D-D7FF-47EE-A086-A5C58BB1A4BB}"/>
                </a:ext>
              </a:extLst>
            </p:cNvPr>
            <p:cNvSpPr/>
            <p:nvPr/>
          </p:nvSpPr>
          <p:spPr>
            <a:xfrm>
              <a:off x="1312186" y="1227189"/>
              <a:ext cx="20313" cy="3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C3D81480-E4B7-4A44-B0D5-C72E9AA6BA16}"/>
                </a:ext>
              </a:extLst>
            </p:cNvPr>
            <p:cNvSpPr/>
            <p:nvPr/>
          </p:nvSpPr>
          <p:spPr>
            <a:xfrm>
              <a:off x="876168" y="738706"/>
              <a:ext cx="150051" cy="153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8D0DBF58-E128-4C8D-B58B-A3C3674DE9C9}"/>
                </a:ext>
              </a:extLst>
            </p:cNvPr>
            <p:cNvSpPr/>
            <p:nvPr/>
          </p:nvSpPr>
          <p:spPr>
            <a:xfrm>
              <a:off x="949009" y="863326"/>
              <a:ext cx="41054" cy="4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11F74382-99F8-425F-939D-DB1CF8212BDA}"/>
                </a:ext>
              </a:extLst>
            </p:cNvPr>
            <p:cNvSpPr/>
            <p:nvPr/>
          </p:nvSpPr>
          <p:spPr>
            <a:xfrm>
              <a:off x="1034977" y="693323"/>
              <a:ext cx="29586" cy="3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89ACC8D3-E29A-4678-86B4-D001E2E4EEAC}"/>
                </a:ext>
              </a:extLst>
            </p:cNvPr>
            <p:cNvSpPr/>
            <p:nvPr/>
          </p:nvSpPr>
          <p:spPr>
            <a:xfrm>
              <a:off x="1038308" y="802443"/>
              <a:ext cx="31639" cy="1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13BFCF11-F788-4ABD-A505-D951B877609C}"/>
                </a:ext>
              </a:extLst>
            </p:cNvPr>
            <p:cNvSpPr/>
            <p:nvPr/>
          </p:nvSpPr>
          <p:spPr>
            <a:xfrm>
              <a:off x="990987" y="797351"/>
              <a:ext cx="234213" cy="197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C935D39D-E6F4-4694-B5DD-FE6EE789E277}"/>
                </a:ext>
              </a:extLst>
            </p:cNvPr>
            <p:cNvSpPr/>
            <p:nvPr/>
          </p:nvSpPr>
          <p:spPr>
            <a:xfrm>
              <a:off x="1234612" y="917366"/>
              <a:ext cx="29758" cy="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CFF2009B-FFB9-4DF0-943D-ABCAD24E62C8}"/>
                </a:ext>
              </a:extLst>
            </p:cNvPr>
            <p:cNvSpPr/>
            <p:nvPr/>
          </p:nvSpPr>
          <p:spPr>
            <a:xfrm>
              <a:off x="1072042" y="687808"/>
              <a:ext cx="73139" cy="8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91A7689F-D96D-4DED-B0AD-7727CC0C42EA}"/>
                </a:ext>
              </a:extLst>
            </p:cNvPr>
            <p:cNvSpPr/>
            <p:nvPr/>
          </p:nvSpPr>
          <p:spPr>
            <a:xfrm>
              <a:off x="1054061" y="623426"/>
              <a:ext cx="94476" cy="58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BB3E7C83-73E9-4601-9D6E-6BC3271E6A9D}"/>
                </a:ext>
              </a:extLst>
            </p:cNvPr>
            <p:cNvSpPr/>
            <p:nvPr/>
          </p:nvSpPr>
          <p:spPr>
            <a:xfrm>
              <a:off x="1218876" y="567112"/>
              <a:ext cx="136049" cy="155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37F94A29-B6DA-4B0A-9C88-2E60173C094A}"/>
                </a:ext>
              </a:extLst>
            </p:cNvPr>
            <p:cNvSpPr/>
            <p:nvPr/>
          </p:nvSpPr>
          <p:spPr>
            <a:xfrm>
              <a:off x="1278196" y="708478"/>
              <a:ext cx="32219" cy="3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27BBACA1-10B2-4C4E-97E7-2FE0CA182125}"/>
                </a:ext>
              </a:extLst>
            </p:cNvPr>
            <p:cNvSpPr/>
            <p:nvPr/>
          </p:nvSpPr>
          <p:spPr>
            <a:xfrm>
              <a:off x="1208943" y="722976"/>
              <a:ext cx="51130" cy="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0E606010-1FDC-44E2-89EB-6F9C50087A94}"/>
                </a:ext>
              </a:extLst>
            </p:cNvPr>
            <p:cNvSpPr/>
            <p:nvPr/>
          </p:nvSpPr>
          <p:spPr>
            <a:xfrm>
              <a:off x="1239897" y="812086"/>
              <a:ext cx="154988" cy="142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3E64D0AC-B958-4E07-8963-9E2844C84795}"/>
                </a:ext>
              </a:extLst>
            </p:cNvPr>
            <p:cNvSpPr/>
            <p:nvPr/>
          </p:nvSpPr>
          <p:spPr>
            <a:xfrm>
              <a:off x="1390246" y="904223"/>
              <a:ext cx="64974" cy="83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00F1DE4A-576B-4385-BF7A-90A2C1053BB0}"/>
                </a:ext>
              </a:extLst>
            </p:cNvPr>
            <p:cNvSpPr/>
            <p:nvPr/>
          </p:nvSpPr>
          <p:spPr>
            <a:xfrm>
              <a:off x="1386545" y="784958"/>
              <a:ext cx="343455" cy="212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4126BF7C-DF69-4954-8812-77BCEDC0FAE3}"/>
                </a:ext>
              </a:extLst>
            </p:cNvPr>
            <p:cNvSpPr/>
            <p:nvPr/>
          </p:nvSpPr>
          <p:spPr>
            <a:xfrm>
              <a:off x="1356163" y="625066"/>
              <a:ext cx="107850" cy="13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D77AB6C0-04E8-4B91-B2CD-1362816FA6C2}"/>
                </a:ext>
              </a:extLst>
            </p:cNvPr>
            <p:cNvSpPr/>
            <p:nvPr/>
          </p:nvSpPr>
          <p:spPr>
            <a:xfrm>
              <a:off x="1318981" y="471155"/>
              <a:ext cx="43160" cy="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5B3B2DC9-C59D-4453-B314-0CD06618AF76}"/>
                </a:ext>
              </a:extLst>
            </p:cNvPr>
            <p:cNvSpPr/>
            <p:nvPr/>
          </p:nvSpPr>
          <p:spPr>
            <a:xfrm>
              <a:off x="1500452" y="733481"/>
              <a:ext cx="27170" cy="4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CD28E0D8-84CD-4D44-A7DA-2310108286E1}"/>
                </a:ext>
              </a:extLst>
            </p:cNvPr>
            <p:cNvSpPr/>
            <p:nvPr/>
          </p:nvSpPr>
          <p:spPr>
            <a:xfrm>
              <a:off x="1392827" y="86975"/>
              <a:ext cx="688146" cy="77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F6961A55-C476-4A39-9362-9FA5CDA2915D}"/>
                </a:ext>
              </a:extLst>
            </p:cNvPr>
            <p:cNvSpPr/>
            <p:nvPr/>
          </p:nvSpPr>
          <p:spPr>
            <a:xfrm>
              <a:off x="1863110" y="-1"/>
              <a:ext cx="1196997" cy="175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3CFC1831-D7AD-4AE9-A5C4-C56F109AE361}"/>
                </a:ext>
              </a:extLst>
            </p:cNvPr>
            <p:cNvSpPr/>
            <p:nvPr/>
          </p:nvSpPr>
          <p:spPr>
            <a:xfrm>
              <a:off x="2907675" y="914753"/>
              <a:ext cx="39130" cy="4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93DEBC46-7CC4-4736-A810-5BB8C5D6F3A9}"/>
                </a:ext>
              </a:extLst>
            </p:cNvPr>
            <p:cNvSpPr/>
            <p:nvPr/>
          </p:nvSpPr>
          <p:spPr>
            <a:xfrm>
              <a:off x="6171641" y="3297778"/>
              <a:ext cx="94254" cy="5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31E7D56E-B337-4A98-B4FE-C96AC340E50F}"/>
                </a:ext>
              </a:extLst>
            </p:cNvPr>
            <p:cNvSpPr/>
            <p:nvPr/>
          </p:nvSpPr>
          <p:spPr>
            <a:xfrm>
              <a:off x="5490450" y="3439265"/>
              <a:ext cx="777452" cy="617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E02D6FC8-8C16-48F5-BAB7-99C29623E35F}"/>
                </a:ext>
              </a:extLst>
            </p:cNvPr>
            <p:cNvSpPr/>
            <p:nvPr/>
          </p:nvSpPr>
          <p:spPr>
            <a:xfrm>
              <a:off x="6159381" y="4059496"/>
              <a:ext cx="16682" cy="24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11AF72F5-E6B4-4743-A5D6-4D9B8A479DE7}"/>
                </a:ext>
              </a:extLst>
            </p:cNvPr>
            <p:cNvSpPr/>
            <p:nvPr/>
          </p:nvSpPr>
          <p:spPr>
            <a:xfrm>
              <a:off x="6093869" y="4086646"/>
              <a:ext cx="79809" cy="8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8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8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7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8"/>
                  </a:cubicBezTo>
                  <a:cubicBezTo>
                    <a:pt x="20804" y="3713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3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53889C45-3DE8-4791-AD64-223A4E1BC8CC}"/>
                </a:ext>
              </a:extLst>
            </p:cNvPr>
            <p:cNvSpPr/>
            <p:nvPr/>
          </p:nvSpPr>
          <p:spPr>
            <a:xfrm>
              <a:off x="6646839" y="3943979"/>
              <a:ext cx="115806" cy="18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9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F5664AE1-2B33-4F08-A1EB-1EEBB5654E7D}"/>
                </a:ext>
              </a:extLst>
            </p:cNvPr>
            <p:cNvSpPr/>
            <p:nvPr/>
          </p:nvSpPr>
          <p:spPr>
            <a:xfrm>
              <a:off x="6527679" y="4091370"/>
              <a:ext cx="159545" cy="162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DAD5EBDF-3016-4352-8A17-C87196D8371A}"/>
                </a:ext>
              </a:extLst>
            </p:cNvPr>
            <p:cNvSpPr/>
            <p:nvPr/>
          </p:nvSpPr>
          <p:spPr>
            <a:xfrm>
              <a:off x="6471461" y="3609151"/>
              <a:ext cx="65897" cy="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FFC556AB-CF42-4569-8D4E-7C2C6DCEC92C}"/>
                </a:ext>
              </a:extLst>
            </p:cNvPr>
            <p:cNvSpPr/>
            <p:nvPr/>
          </p:nvSpPr>
          <p:spPr>
            <a:xfrm>
              <a:off x="6734323" y="3564756"/>
              <a:ext cx="35889" cy="2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08907D4-C955-44B6-AC5E-36F56510B4CD}"/>
                </a:ext>
              </a:extLst>
            </p:cNvPr>
            <p:cNvSpPr/>
            <p:nvPr/>
          </p:nvSpPr>
          <p:spPr>
            <a:xfrm>
              <a:off x="6770328" y="3539646"/>
              <a:ext cx="23400" cy="2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2A00032E-3115-4E6E-974A-36DA372F869D}"/>
                </a:ext>
              </a:extLst>
            </p:cNvPr>
            <p:cNvSpPr/>
            <p:nvPr/>
          </p:nvSpPr>
          <p:spPr>
            <a:xfrm>
              <a:off x="6778066" y="3575314"/>
              <a:ext cx="14494" cy="1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294FDD6F-2A94-45E0-916A-B0EEAF46EB4A}"/>
                </a:ext>
              </a:extLst>
            </p:cNvPr>
            <p:cNvSpPr/>
            <p:nvPr/>
          </p:nvSpPr>
          <p:spPr>
            <a:xfrm>
              <a:off x="6522914" y="3512228"/>
              <a:ext cx="34586" cy="38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DE94B460-B58D-477E-8174-247FFFF45D1F}"/>
                </a:ext>
              </a:extLst>
            </p:cNvPr>
            <p:cNvSpPr/>
            <p:nvPr/>
          </p:nvSpPr>
          <p:spPr>
            <a:xfrm>
              <a:off x="6038078" y="3272135"/>
              <a:ext cx="175827" cy="16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B82B903D-70F6-4404-80F6-CFB3CBB77D20}"/>
                </a:ext>
              </a:extLst>
            </p:cNvPr>
            <p:cNvSpPr/>
            <p:nvPr/>
          </p:nvSpPr>
          <p:spPr>
            <a:xfrm>
              <a:off x="4823711" y="3028494"/>
              <a:ext cx="50455" cy="7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A8128FC4-96A8-4863-92B9-8C702CC5B399}"/>
                </a:ext>
              </a:extLst>
            </p:cNvPr>
            <p:cNvSpPr/>
            <p:nvPr/>
          </p:nvSpPr>
          <p:spPr>
            <a:xfrm>
              <a:off x="5136152" y="3102055"/>
              <a:ext cx="201569" cy="225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3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53CB6C0F-BB85-4223-8344-13A0DBFA5CBF}"/>
                </a:ext>
              </a:extLst>
            </p:cNvPr>
            <p:cNvSpPr/>
            <p:nvPr/>
          </p:nvSpPr>
          <p:spPr>
            <a:xfrm>
              <a:off x="5326974" y="3238603"/>
              <a:ext cx="25833" cy="3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99085E2B-A401-4D00-8253-D312D0EBF2AA}"/>
                </a:ext>
              </a:extLst>
            </p:cNvPr>
            <p:cNvSpPr/>
            <p:nvPr/>
          </p:nvSpPr>
          <p:spPr>
            <a:xfrm>
              <a:off x="5370698" y="3263587"/>
              <a:ext cx="201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FF241935-6767-40DD-9872-3ABB64D2DE50}"/>
                </a:ext>
              </a:extLst>
            </p:cNvPr>
            <p:cNvSpPr/>
            <p:nvPr/>
          </p:nvSpPr>
          <p:spPr>
            <a:xfrm>
              <a:off x="5398798" y="3068580"/>
              <a:ext cx="205294" cy="22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74811269-7071-46F3-8CCC-E617E4FF4C6D}"/>
                </a:ext>
              </a:extLst>
            </p:cNvPr>
            <p:cNvSpPr/>
            <p:nvPr/>
          </p:nvSpPr>
          <p:spPr>
            <a:xfrm>
              <a:off x="5343128" y="3324916"/>
              <a:ext cx="184645" cy="5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AE031C0A-DBAF-4691-A54A-24780CD00251}"/>
                </a:ext>
              </a:extLst>
            </p:cNvPr>
            <p:cNvSpPr/>
            <p:nvPr/>
          </p:nvSpPr>
          <p:spPr>
            <a:xfrm>
              <a:off x="5544780" y="3374811"/>
              <a:ext cx="53882" cy="1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2D4D123B-7DB9-4E5E-AA44-DB4C31767EFF}"/>
                </a:ext>
              </a:extLst>
            </p:cNvPr>
            <p:cNvSpPr/>
            <p:nvPr/>
          </p:nvSpPr>
          <p:spPr>
            <a:xfrm>
              <a:off x="5599918" y="3392026"/>
              <a:ext cx="36455" cy="2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1BC9B4DF-2D7D-4DC4-98D1-1C9570100F2D}"/>
                </a:ext>
              </a:extLst>
            </p:cNvPr>
            <p:cNvSpPr/>
            <p:nvPr/>
          </p:nvSpPr>
          <p:spPr>
            <a:xfrm>
              <a:off x="5608055" y="3369660"/>
              <a:ext cx="100722" cy="20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AE2D0434-1C0D-499A-A3E6-C9C44DCE86DA}"/>
                </a:ext>
              </a:extLst>
            </p:cNvPr>
            <p:cNvSpPr/>
            <p:nvPr/>
          </p:nvSpPr>
          <p:spPr>
            <a:xfrm>
              <a:off x="5690618" y="3375382"/>
              <a:ext cx="73788" cy="3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F597CD24-B3D2-4A48-B5BE-087D183FA829}"/>
                </a:ext>
              </a:extLst>
            </p:cNvPr>
            <p:cNvSpPr/>
            <p:nvPr/>
          </p:nvSpPr>
          <p:spPr>
            <a:xfrm>
              <a:off x="5595989" y="3217738"/>
              <a:ext cx="94086" cy="106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4D04148D-045C-4F2C-9742-ADD08F1F64AE}"/>
                </a:ext>
              </a:extLst>
            </p:cNvPr>
            <p:cNvSpPr/>
            <p:nvPr/>
          </p:nvSpPr>
          <p:spPr>
            <a:xfrm>
              <a:off x="5625254" y="3172066"/>
              <a:ext cx="97589" cy="3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B0BF206A-DB35-409C-A73F-B89D100A08FE}"/>
                </a:ext>
              </a:extLst>
            </p:cNvPr>
            <p:cNvSpPr/>
            <p:nvPr/>
          </p:nvSpPr>
          <p:spPr>
            <a:xfrm>
              <a:off x="5735021" y="3268531"/>
              <a:ext cx="20512" cy="3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D60CC483-9291-43AA-A245-951EE31DC859}"/>
                </a:ext>
              </a:extLst>
            </p:cNvPr>
            <p:cNvSpPr/>
            <p:nvPr/>
          </p:nvSpPr>
          <p:spPr>
            <a:xfrm>
              <a:off x="5768885" y="3265106"/>
              <a:ext cx="65144" cy="3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BDA6800F-4A18-49DB-A896-F929AAE2BAC2}"/>
                </a:ext>
              </a:extLst>
            </p:cNvPr>
            <p:cNvSpPr/>
            <p:nvPr/>
          </p:nvSpPr>
          <p:spPr>
            <a:xfrm>
              <a:off x="5827174" y="3351932"/>
              <a:ext cx="26410" cy="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63100051-352B-452D-B1EF-066C6DA71D9F}"/>
                </a:ext>
              </a:extLst>
            </p:cNvPr>
            <p:cNvSpPr/>
            <p:nvPr/>
          </p:nvSpPr>
          <p:spPr>
            <a:xfrm>
              <a:off x="5862118" y="3315359"/>
              <a:ext cx="17808" cy="2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CFA01710-AD26-4660-B4CA-32EDCE21AE08}"/>
                </a:ext>
              </a:extLst>
            </p:cNvPr>
            <p:cNvSpPr/>
            <p:nvPr/>
          </p:nvSpPr>
          <p:spPr>
            <a:xfrm>
              <a:off x="5893133" y="3320488"/>
              <a:ext cx="17291" cy="2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5"/>
                  </a:moveTo>
                  <a:cubicBezTo>
                    <a:pt x="2400" y="7041"/>
                    <a:pt x="2400" y="9158"/>
                    <a:pt x="800" y="11064"/>
                  </a:cubicBezTo>
                  <a:cubicBezTo>
                    <a:pt x="800" y="11488"/>
                    <a:pt x="0" y="11488"/>
                    <a:pt x="0" y="11911"/>
                  </a:cubicBezTo>
                  <a:cubicBezTo>
                    <a:pt x="0" y="12335"/>
                    <a:pt x="0" y="12335"/>
                    <a:pt x="800" y="12758"/>
                  </a:cubicBezTo>
                  <a:cubicBezTo>
                    <a:pt x="1600" y="13605"/>
                    <a:pt x="1600" y="14876"/>
                    <a:pt x="800" y="15935"/>
                  </a:cubicBezTo>
                  <a:cubicBezTo>
                    <a:pt x="800" y="16358"/>
                    <a:pt x="0" y="16782"/>
                    <a:pt x="0" y="17205"/>
                  </a:cubicBezTo>
                  <a:cubicBezTo>
                    <a:pt x="0" y="17629"/>
                    <a:pt x="800" y="17629"/>
                    <a:pt x="800" y="18052"/>
                  </a:cubicBezTo>
                  <a:cubicBezTo>
                    <a:pt x="3200" y="19323"/>
                    <a:pt x="6800" y="18476"/>
                    <a:pt x="9200" y="17629"/>
                  </a:cubicBezTo>
                  <a:cubicBezTo>
                    <a:pt x="11600" y="16358"/>
                    <a:pt x="12400" y="14452"/>
                    <a:pt x="13600" y="13182"/>
                  </a:cubicBezTo>
                  <a:cubicBezTo>
                    <a:pt x="15200" y="11488"/>
                    <a:pt x="16800" y="9582"/>
                    <a:pt x="18400" y="7888"/>
                  </a:cubicBezTo>
                  <a:cubicBezTo>
                    <a:pt x="20000" y="7041"/>
                    <a:pt x="21600" y="5558"/>
                    <a:pt x="20800" y="4288"/>
                  </a:cubicBezTo>
                  <a:cubicBezTo>
                    <a:pt x="20800" y="3864"/>
                    <a:pt x="20000" y="3441"/>
                    <a:pt x="19200" y="3441"/>
                  </a:cubicBezTo>
                  <a:cubicBezTo>
                    <a:pt x="10800" y="-583"/>
                    <a:pt x="3200" y="-2277"/>
                    <a:pt x="2400" y="51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3CB01EF2-A31A-4393-91C6-5C7EF479955F}"/>
                </a:ext>
              </a:extLst>
            </p:cNvPr>
            <p:cNvSpPr/>
            <p:nvPr/>
          </p:nvSpPr>
          <p:spPr>
            <a:xfrm>
              <a:off x="5758890" y="3172889"/>
              <a:ext cx="32675" cy="5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BAB3EC6E-F66A-431A-B2A4-5B5584B49840}"/>
                </a:ext>
              </a:extLst>
            </p:cNvPr>
            <p:cNvSpPr/>
            <p:nvPr/>
          </p:nvSpPr>
          <p:spPr>
            <a:xfrm>
              <a:off x="5816830" y="3209535"/>
              <a:ext cx="23163" cy="2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94B8E3DC-4A3D-4981-B47E-F7D05202F792}"/>
                </a:ext>
              </a:extLst>
            </p:cNvPr>
            <p:cNvSpPr/>
            <p:nvPr/>
          </p:nvSpPr>
          <p:spPr>
            <a:xfrm>
              <a:off x="5620123" y="2700612"/>
              <a:ext cx="32019" cy="6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591216CC-7021-449F-9978-C32DAFF00010}"/>
                </a:ext>
              </a:extLst>
            </p:cNvPr>
            <p:cNvSpPr/>
            <p:nvPr/>
          </p:nvSpPr>
          <p:spPr>
            <a:xfrm>
              <a:off x="5611835" y="2835703"/>
              <a:ext cx="56213" cy="13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2112AA90-7758-4AB9-8F87-E6B2C2EAE21C}"/>
                </a:ext>
              </a:extLst>
            </p:cNvPr>
            <p:cNvSpPr/>
            <p:nvPr/>
          </p:nvSpPr>
          <p:spPr>
            <a:xfrm>
              <a:off x="5654815" y="2927713"/>
              <a:ext cx="38881" cy="28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49A6CAFB-CAE3-498B-A1DD-E0B7BB4681DA}"/>
                </a:ext>
              </a:extLst>
            </p:cNvPr>
            <p:cNvSpPr/>
            <p:nvPr/>
          </p:nvSpPr>
          <p:spPr>
            <a:xfrm>
              <a:off x="5653526" y="2974471"/>
              <a:ext cx="22881" cy="3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878A6FE7-B49A-4EB4-9305-80F245414934}"/>
                </a:ext>
              </a:extLst>
            </p:cNvPr>
            <p:cNvSpPr/>
            <p:nvPr/>
          </p:nvSpPr>
          <p:spPr>
            <a:xfrm>
              <a:off x="5664328" y="2997603"/>
              <a:ext cx="37925" cy="3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7671564A-F87C-4B8E-8F05-2F0574EA440D}"/>
                </a:ext>
              </a:extLst>
            </p:cNvPr>
            <p:cNvSpPr/>
            <p:nvPr/>
          </p:nvSpPr>
          <p:spPr>
            <a:xfrm>
              <a:off x="5686718" y="2961335"/>
              <a:ext cx="35125" cy="5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025F682F-4875-4984-94C3-791EB7B9789E}"/>
                </a:ext>
              </a:extLst>
            </p:cNvPr>
            <p:cNvSpPr/>
            <p:nvPr/>
          </p:nvSpPr>
          <p:spPr>
            <a:xfrm>
              <a:off x="5653867" y="3030281"/>
              <a:ext cx="96609" cy="75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4880E210-652F-4EA0-9B35-C77857C0DADA}"/>
                </a:ext>
              </a:extLst>
            </p:cNvPr>
            <p:cNvSpPr/>
            <p:nvPr/>
          </p:nvSpPr>
          <p:spPr>
            <a:xfrm>
              <a:off x="6759509" y="1171989"/>
              <a:ext cx="87798" cy="5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48D0E0E5-6483-40F8-9FA9-D4F3BCC2A82C}"/>
                </a:ext>
              </a:extLst>
            </p:cNvPr>
            <p:cNvSpPr/>
            <p:nvPr/>
          </p:nvSpPr>
          <p:spPr>
            <a:xfrm>
              <a:off x="6008840" y="992309"/>
              <a:ext cx="74929" cy="76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CD83503B-6A30-41D2-9992-DEB6C4990470}"/>
                </a:ext>
              </a:extLst>
            </p:cNvPr>
            <p:cNvSpPr/>
            <p:nvPr/>
          </p:nvSpPr>
          <p:spPr>
            <a:xfrm>
              <a:off x="5946331" y="847173"/>
              <a:ext cx="166682" cy="11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0E21AE78-D794-49D6-94D9-BA823292735C}"/>
                </a:ext>
              </a:extLst>
            </p:cNvPr>
            <p:cNvSpPr/>
            <p:nvPr/>
          </p:nvSpPr>
          <p:spPr>
            <a:xfrm>
              <a:off x="5915760" y="875064"/>
              <a:ext cx="21754" cy="4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3C89758A-38BC-4830-BDBB-F0EAA69C5821}"/>
                </a:ext>
              </a:extLst>
            </p:cNvPr>
            <p:cNvSpPr/>
            <p:nvPr/>
          </p:nvSpPr>
          <p:spPr>
            <a:xfrm>
              <a:off x="6126822" y="891087"/>
              <a:ext cx="98768" cy="6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2A17C05E-897F-4447-BB68-B133CBF87B9E}"/>
                </a:ext>
              </a:extLst>
            </p:cNvPr>
            <p:cNvSpPr/>
            <p:nvPr/>
          </p:nvSpPr>
          <p:spPr>
            <a:xfrm>
              <a:off x="4806100" y="1055345"/>
              <a:ext cx="21806" cy="4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9BF63263-C85D-46FA-ACEF-50B1A4922C4A}"/>
                </a:ext>
              </a:extLst>
            </p:cNvPr>
            <p:cNvSpPr/>
            <p:nvPr/>
          </p:nvSpPr>
          <p:spPr>
            <a:xfrm>
              <a:off x="3904134" y="2472190"/>
              <a:ext cx="39461" cy="1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085DF937-496A-4430-96E5-0B5675C438C1}"/>
                </a:ext>
              </a:extLst>
            </p:cNvPr>
            <p:cNvSpPr/>
            <p:nvPr/>
          </p:nvSpPr>
          <p:spPr>
            <a:xfrm>
              <a:off x="6036428" y="1936672"/>
              <a:ext cx="52472" cy="26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D1B97BE1-DB80-4207-B8FF-3A36813534F5}"/>
                </a:ext>
              </a:extLst>
            </p:cNvPr>
            <p:cNvSpPr/>
            <p:nvPr/>
          </p:nvSpPr>
          <p:spPr>
            <a:xfrm>
              <a:off x="6003905" y="2217113"/>
              <a:ext cx="114495" cy="11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03F511B7-7179-418C-81AF-3B9BE7C2DEC1}"/>
                </a:ext>
              </a:extLst>
            </p:cNvPr>
            <p:cNvSpPr/>
            <p:nvPr/>
          </p:nvSpPr>
          <p:spPr>
            <a:xfrm>
              <a:off x="5801124" y="2334422"/>
              <a:ext cx="246904" cy="23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DEA453E3-F6CA-4017-B91B-A8AACB959111}"/>
                </a:ext>
              </a:extLst>
            </p:cNvPr>
            <p:cNvSpPr/>
            <p:nvPr/>
          </p:nvSpPr>
          <p:spPr>
            <a:xfrm>
              <a:off x="5058538" y="348117"/>
              <a:ext cx="113262" cy="13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AA7B4ECB-26F4-4F5E-A430-6EDFFB7BD47D}"/>
                </a:ext>
              </a:extLst>
            </p:cNvPr>
            <p:cNvSpPr/>
            <p:nvPr/>
          </p:nvSpPr>
          <p:spPr>
            <a:xfrm>
              <a:off x="5042423" y="469927"/>
              <a:ext cx="179291" cy="152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7A6D2984-284C-468C-8370-620D1DE2AFD0}"/>
                </a:ext>
              </a:extLst>
            </p:cNvPr>
            <p:cNvSpPr/>
            <p:nvPr/>
          </p:nvSpPr>
          <p:spPr>
            <a:xfrm>
              <a:off x="5205325" y="548193"/>
              <a:ext cx="118819" cy="15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EE199D16-A21D-4A2A-918B-184CCCF70019}"/>
                </a:ext>
              </a:extLst>
            </p:cNvPr>
            <p:cNvSpPr/>
            <p:nvPr/>
          </p:nvSpPr>
          <p:spPr>
            <a:xfrm>
              <a:off x="5840724" y="3224522"/>
              <a:ext cx="202905" cy="17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181ED517-5232-4EDD-8D95-DA37DA12EFF3}"/>
                </a:ext>
              </a:extLst>
            </p:cNvPr>
            <p:cNvSpPr/>
            <p:nvPr/>
          </p:nvSpPr>
          <p:spPr>
            <a:xfrm>
              <a:off x="3777602" y="716467"/>
              <a:ext cx="3211429" cy="249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Form">
              <a:extLst>
                <a:ext uri="{FF2B5EF4-FFF2-40B4-BE49-F238E27FC236}">
                  <a16:creationId xmlns:a16="http://schemas.microsoft.com/office/drawing/2014/main" id="{F1C1EB34-5A2C-4FEA-96DF-5287BDC39F38}"/>
                </a:ext>
              </a:extLst>
            </p:cNvPr>
            <p:cNvSpPr/>
            <p:nvPr/>
          </p:nvSpPr>
          <p:spPr>
            <a:xfrm>
              <a:off x="3006429" y="2620287"/>
              <a:ext cx="1366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" name="Form">
              <a:extLst>
                <a:ext uri="{FF2B5EF4-FFF2-40B4-BE49-F238E27FC236}">
                  <a16:creationId xmlns:a16="http://schemas.microsoft.com/office/drawing/2014/main" id="{320E3881-4145-4DBF-AAA5-78F4D5158039}"/>
                </a:ext>
              </a:extLst>
            </p:cNvPr>
            <p:cNvSpPr/>
            <p:nvPr/>
          </p:nvSpPr>
          <p:spPr>
            <a:xfrm>
              <a:off x="2950575" y="2639617"/>
              <a:ext cx="12991" cy="15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Form">
              <a:extLst>
                <a:ext uri="{FF2B5EF4-FFF2-40B4-BE49-F238E27FC236}">
                  <a16:creationId xmlns:a16="http://schemas.microsoft.com/office/drawing/2014/main" id="{CB9B6EA6-049C-4091-A0E8-26539ADDCCC0}"/>
                </a:ext>
              </a:extLst>
            </p:cNvPr>
            <p:cNvSpPr/>
            <p:nvPr/>
          </p:nvSpPr>
          <p:spPr>
            <a:xfrm>
              <a:off x="2967827" y="2647786"/>
              <a:ext cx="13837" cy="15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orm">
              <a:extLst>
                <a:ext uri="{FF2B5EF4-FFF2-40B4-BE49-F238E27FC236}">
                  <a16:creationId xmlns:a16="http://schemas.microsoft.com/office/drawing/2014/main" id="{6C4D6823-AF3B-4C2D-BAAA-44C5C5D32C0C}"/>
                </a:ext>
              </a:extLst>
            </p:cNvPr>
            <p:cNvSpPr/>
            <p:nvPr/>
          </p:nvSpPr>
          <p:spPr>
            <a:xfrm>
              <a:off x="3007654" y="2574758"/>
              <a:ext cx="15229" cy="1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orm">
              <a:extLst>
                <a:ext uri="{FF2B5EF4-FFF2-40B4-BE49-F238E27FC236}">
                  <a16:creationId xmlns:a16="http://schemas.microsoft.com/office/drawing/2014/main" id="{29453765-ADD0-4ECA-BD93-78660B23FD44}"/>
                </a:ext>
              </a:extLst>
            </p:cNvPr>
            <p:cNvSpPr/>
            <p:nvPr/>
          </p:nvSpPr>
          <p:spPr>
            <a:xfrm>
              <a:off x="3463085" y="15672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Form">
              <a:extLst>
                <a:ext uri="{FF2B5EF4-FFF2-40B4-BE49-F238E27FC236}">
                  <a16:creationId xmlns:a16="http://schemas.microsoft.com/office/drawing/2014/main" id="{C4DBA904-11B3-4590-A99B-389467F59628}"/>
                </a:ext>
              </a:extLst>
            </p:cNvPr>
            <p:cNvSpPr/>
            <p:nvPr/>
          </p:nvSpPr>
          <p:spPr>
            <a:xfrm>
              <a:off x="4220273" y="1302648"/>
              <a:ext cx="51827" cy="5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orm">
              <a:extLst>
                <a:ext uri="{FF2B5EF4-FFF2-40B4-BE49-F238E27FC236}">
                  <a16:creationId xmlns:a16="http://schemas.microsoft.com/office/drawing/2014/main" id="{B78364DD-8890-49C5-9BED-56E69E36FA53}"/>
                </a:ext>
              </a:extLst>
            </p:cNvPr>
            <p:cNvSpPr/>
            <p:nvPr/>
          </p:nvSpPr>
          <p:spPr>
            <a:xfrm>
              <a:off x="3634657" y="1825106"/>
              <a:ext cx="26917" cy="4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orm">
              <a:extLst>
                <a:ext uri="{FF2B5EF4-FFF2-40B4-BE49-F238E27FC236}">
                  <a16:creationId xmlns:a16="http://schemas.microsoft.com/office/drawing/2014/main" id="{BFBB2925-9453-41E5-ADF0-3D3AF3A12DDB}"/>
                </a:ext>
              </a:extLst>
            </p:cNvPr>
            <p:cNvSpPr/>
            <p:nvPr/>
          </p:nvSpPr>
          <p:spPr>
            <a:xfrm>
              <a:off x="3500251" y="1895429"/>
              <a:ext cx="32502" cy="48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orm">
              <a:extLst>
                <a:ext uri="{FF2B5EF4-FFF2-40B4-BE49-F238E27FC236}">
                  <a16:creationId xmlns:a16="http://schemas.microsoft.com/office/drawing/2014/main" id="{55A8E68E-F28E-4F65-AF7F-85D2057C53DC}"/>
                </a:ext>
              </a:extLst>
            </p:cNvPr>
            <p:cNvSpPr/>
            <p:nvPr/>
          </p:nvSpPr>
          <p:spPr>
            <a:xfrm>
              <a:off x="3504176" y="1862815"/>
              <a:ext cx="12701" cy="1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orm">
              <a:extLst>
                <a:ext uri="{FF2B5EF4-FFF2-40B4-BE49-F238E27FC236}">
                  <a16:creationId xmlns:a16="http://schemas.microsoft.com/office/drawing/2014/main" id="{BBC49E6E-B21F-4F94-B05E-643CC07443DC}"/>
                </a:ext>
              </a:extLst>
            </p:cNvPr>
            <p:cNvSpPr/>
            <p:nvPr/>
          </p:nvSpPr>
          <p:spPr>
            <a:xfrm>
              <a:off x="3451398" y="2285729"/>
              <a:ext cx="20094" cy="5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orm">
              <a:extLst>
                <a:ext uri="{FF2B5EF4-FFF2-40B4-BE49-F238E27FC236}">
                  <a16:creationId xmlns:a16="http://schemas.microsoft.com/office/drawing/2014/main" id="{2E16A2DD-ECE4-4AA2-8C2E-21EACD521304}"/>
                </a:ext>
              </a:extLst>
            </p:cNvPr>
            <p:cNvSpPr/>
            <p:nvPr/>
          </p:nvSpPr>
          <p:spPr>
            <a:xfrm>
              <a:off x="3442060" y="2343980"/>
              <a:ext cx="32840" cy="58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orm">
              <a:extLst>
                <a:ext uri="{FF2B5EF4-FFF2-40B4-BE49-F238E27FC236}">
                  <a16:creationId xmlns:a16="http://schemas.microsoft.com/office/drawing/2014/main" id="{DD0AC4F4-91DF-45B4-992F-27FC4F6DB118}"/>
                </a:ext>
              </a:extLst>
            </p:cNvPr>
            <p:cNvSpPr/>
            <p:nvPr/>
          </p:nvSpPr>
          <p:spPr>
            <a:xfrm>
              <a:off x="3332328" y="2371247"/>
              <a:ext cx="22830" cy="20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orm">
              <a:extLst>
                <a:ext uri="{FF2B5EF4-FFF2-40B4-BE49-F238E27FC236}">
                  <a16:creationId xmlns:a16="http://schemas.microsoft.com/office/drawing/2014/main" id="{6ABF71E3-4A34-470E-AB89-94B528D647FA}"/>
                </a:ext>
              </a:extLst>
            </p:cNvPr>
            <p:cNvSpPr/>
            <p:nvPr/>
          </p:nvSpPr>
          <p:spPr>
            <a:xfrm>
              <a:off x="3351580" y="23662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orm">
              <a:extLst>
                <a:ext uri="{FF2B5EF4-FFF2-40B4-BE49-F238E27FC236}">
                  <a16:creationId xmlns:a16="http://schemas.microsoft.com/office/drawing/2014/main" id="{546F5CC5-CD08-4A2B-B233-E06FB02BC633}"/>
                </a:ext>
              </a:extLst>
            </p:cNvPr>
            <p:cNvSpPr/>
            <p:nvPr/>
          </p:nvSpPr>
          <p:spPr>
            <a:xfrm>
              <a:off x="3322333" y="239186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orm">
              <a:extLst>
                <a:ext uri="{FF2B5EF4-FFF2-40B4-BE49-F238E27FC236}">
                  <a16:creationId xmlns:a16="http://schemas.microsoft.com/office/drawing/2014/main" id="{BEBB8B2E-69E7-443E-8FB9-3DC0DAF66C09}"/>
                </a:ext>
              </a:extLst>
            </p:cNvPr>
            <p:cNvSpPr/>
            <p:nvPr/>
          </p:nvSpPr>
          <p:spPr>
            <a:xfrm>
              <a:off x="3137020" y="1777816"/>
              <a:ext cx="180244" cy="32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orm">
              <a:extLst>
                <a:ext uri="{FF2B5EF4-FFF2-40B4-BE49-F238E27FC236}">
                  <a16:creationId xmlns:a16="http://schemas.microsoft.com/office/drawing/2014/main" id="{91978C35-D29C-4E64-BED0-A64063053544}"/>
                </a:ext>
              </a:extLst>
            </p:cNvPr>
            <p:cNvSpPr/>
            <p:nvPr/>
          </p:nvSpPr>
          <p:spPr>
            <a:xfrm>
              <a:off x="3081564" y="1923450"/>
              <a:ext cx="94003" cy="12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orm">
              <a:extLst>
                <a:ext uri="{FF2B5EF4-FFF2-40B4-BE49-F238E27FC236}">
                  <a16:creationId xmlns:a16="http://schemas.microsoft.com/office/drawing/2014/main" id="{CCCBD80A-1E01-4C45-AC67-E3B0D7F2D1EB}"/>
                </a:ext>
              </a:extLst>
            </p:cNvPr>
            <p:cNvSpPr/>
            <p:nvPr/>
          </p:nvSpPr>
          <p:spPr>
            <a:xfrm>
              <a:off x="3522500" y="2414705"/>
              <a:ext cx="62515" cy="4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Form">
              <a:extLst>
                <a:ext uri="{FF2B5EF4-FFF2-40B4-BE49-F238E27FC236}">
                  <a16:creationId xmlns:a16="http://schemas.microsoft.com/office/drawing/2014/main" id="{EE1DA7B2-CF05-4E4C-9DCB-70EAC25901DC}"/>
                </a:ext>
              </a:extLst>
            </p:cNvPr>
            <p:cNvSpPr/>
            <p:nvPr/>
          </p:nvSpPr>
          <p:spPr>
            <a:xfrm>
              <a:off x="3744597" y="2481541"/>
              <a:ext cx="60401" cy="1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orm">
              <a:extLst>
                <a:ext uri="{FF2B5EF4-FFF2-40B4-BE49-F238E27FC236}">
                  <a16:creationId xmlns:a16="http://schemas.microsoft.com/office/drawing/2014/main" id="{6E512359-8ADC-4D75-A379-8B3DADE8DD71}"/>
                </a:ext>
              </a:extLst>
            </p:cNvPr>
            <p:cNvSpPr/>
            <p:nvPr/>
          </p:nvSpPr>
          <p:spPr>
            <a:xfrm>
              <a:off x="3251015" y="1709120"/>
              <a:ext cx="22370" cy="47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orm">
              <a:extLst>
                <a:ext uri="{FF2B5EF4-FFF2-40B4-BE49-F238E27FC236}">
                  <a16:creationId xmlns:a16="http://schemas.microsoft.com/office/drawing/2014/main" id="{44A60478-2322-498A-80E7-B883FF410EA5}"/>
                </a:ext>
              </a:extLst>
            </p:cNvPr>
            <p:cNvSpPr/>
            <p:nvPr/>
          </p:nvSpPr>
          <p:spPr>
            <a:xfrm>
              <a:off x="3133314" y="1644104"/>
              <a:ext cx="29892" cy="30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orm">
              <a:extLst>
                <a:ext uri="{FF2B5EF4-FFF2-40B4-BE49-F238E27FC236}">
                  <a16:creationId xmlns:a16="http://schemas.microsoft.com/office/drawing/2014/main" id="{D56D218E-3D21-4641-9BED-72802F2A12D5}"/>
                </a:ext>
              </a:extLst>
            </p:cNvPr>
            <p:cNvSpPr/>
            <p:nvPr/>
          </p:nvSpPr>
          <p:spPr>
            <a:xfrm>
              <a:off x="2801010" y="1465632"/>
              <a:ext cx="217783" cy="14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orm">
              <a:extLst>
                <a:ext uri="{FF2B5EF4-FFF2-40B4-BE49-F238E27FC236}">
                  <a16:creationId xmlns:a16="http://schemas.microsoft.com/office/drawing/2014/main" id="{5FC47C4D-C589-4FE9-94E0-001DF2450C51}"/>
                </a:ext>
              </a:extLst>
            </p:cNvPr>
            <p:cNvSpPr/>
            <p:nvPr/>
          </p:nvSpPr>
          <p:spPr>
            <a:xfrm>
              <a:off x="3485941" y="499581"/>
              <a:ext cx="266502" cy="3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orm">
              <a:extLst>
                <a:ext uri="{FF2B5EF4-FFF2-40B4-BE49-F238E27FC236}">
                  <a16:creationId xmlns:a16="http://schemas.microsoft.com/office/drawing/2014/main" id="{6CDA2200-56EF-4009-8700-2DF0A84682DC}"/>
                </a:ext>
              </a:extLst>
            </p:cNvPr>
            <p:cNvSpPr/>
            <p:nvPr/>
          </p:nvSpPr>
          <p:spPr>
            <a:xfrm>
              <a:off x="3635540" y="403358"/>
              <a:ext cx="181935" cy="18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orm">
              <a:extLst>
                <a:ext uri="{FF2B5EF4-FFF2-40B4-BE49-F238E27FC236}">
                  <a16:creationId xmlns:a16="http://schemas.microsoft.com/office/drawing/2014/main" id="{AB292A43-2648-4971-88FD-C3FF00181F36}"/>
                </a:ext>
              </a:extLst>
            </p:cNvPr>
            <p:cNvSpPr/>
            <p:nvPr/>
          </p:nvSpPr>
          <p:spPr>
            <a:xfrm>
              <a:off x="4289755" y="793845"/>
              <a:ext cx="328703" cy="45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orm">
              <a:extLst>
                <a:ext uri="{FF2B5EF4-FFF2-40B4-BE49-F238E27FC236}">
                  <a16:creationId xmlns:a16="http://schemas.microsoft.com/office/drawing/2014/main" id="{473E27B7-1789-4BB2-917E-7B2FCEC06E76}"/>
                </a:ext>
              </a:extLst>
            </p:cNvPr>
            <p:cNvSpPr/>
            <p:nvPr/>
          </p:nvSpPr>
          <p:spPr>
            <a:xfrm>
              <a:off x="4437574" y="402730"/>
              <a:ext cx="46415" cy="5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orm">
              <a:extLst>
                <a:ext uri="{FF2B5EF4-FFF2-40B4-BE49-F238E27FC236}">
                  <a16:creationId xmlns:a16="http://schemas.microsoft.com/office/drawing/2014/main" id="{65169BBA-0344-4DDB-874C-CEC68E2FDD13}"/>
                </a:ext>
              </a:extLst>
            </p:cNvPr>
            <p:cNvSpPr/>
            <p:nvPr/>
          </p:nvSpPr>
          <p:spPr>
            <a:xfrm>
              <a:off x="4499115" y="360496"/>
              <a:ext cx="46201" cy="6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orm">
              <a:extLst>
                <a:ext uri="{FF2B5EF4-FFF2-40B4-BE49-F238E27FC236}">
                  <a16:creationId xmlns:a16="http://schemas.microsoft.com/office/drawing/2014/main" id="{780CEFD9-B3E2-4055-90D2-88A9EF0D826C}"/>
                </a:ext>
              </a:extLst>
            </p:cNvPr>
            <p:cNvSpPr/>
            <p:nvPr/>
          </p:nvSpPr>
          <p:spPr>
            <a:xfrm>
              <a:off x="4452448" y="374071"/>
              <a:ext cx="24876" cy="1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orm">
              <a:extLst>
                <a:ext uri="{FF2B5EF4-FFF2-40B4-BE49-F238E27FC236}">
                  <a16:creationId xmlns:a16="http://schemas.microsoft.com/office/drawing/2014/main" id="{B76478F8-E8C3-475A-856A-21FD5C30F076}"/>
                </a:ext>
              </a:extLst>
            </p:cNvPr>
            <p:cNvSpPr/>
            <p:nvPr/>
          </p:nvSpPr>
          <p:spPr>
            <a:xfrm>
              <a:off x="4372715" y="444964"/>
              <a:ext cx="47354" cy="4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orm">
              <a:extLst>
                <a:ext uri="{FF2B5EF4-FFF2-40B4-BE49-F238E27FC236}">
                  <a16:creationId xmlns:a16="http://schemas.microsoft.com/office/drawing/2014/main" id="{D075B61B-6F81-49FB-A277-4F1757AF06B1}"/>
                </a:ext>
              </a:extLst>
            </p:cNvPr>
            <p:cNvSpPr/>
            <p:nvPr/>
          </p:nvSpPr>
          <p:spPr>
            <a:xfrm>
              <a:off x="4365208" y="397196"/>
              <a:ext cx="49823" cy="30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orm">
              <a:extLst>
                <a:ext uri="{FF2B5EF4-FFF2-40B4-BE49-F238E27FC236}">
                  <a16:creationId xmlns:a16="http://schemas.microsoft.com/office/drawing/2014/main" id="{72E6BB79-E4E5-434A-912A-DA779B780D40}"/>
                </a:ext>
              </a:extLst>
            </p:cNvPr>
            <p:cNvSpPr/>
            <p:nvPr/>
          </p:nvSpPr>
          <p:spPr>
            <a:xfrm>
              <a:off x="4352400" y="375579"/>
              <a:ext cx="28617" cy="1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orm">
              <a:extLst>
                <a:ext uri="{FF2B5EF4-FFF2-40B4-BE49-F238E27FC236}">
                  <a16:creationId xmlns:a16="http://schemas.microsoft.com/office/drawing/2014/main" id="{0484FAD4-43C0-4A46-AE52-C914847DC60B}"/>
                </a:ext>
              </a:extLst>
            </p:cNvPr>
            <p:cNvSpPr/>
            <p:nvPr/>
          </p:nvSpPr>
          <p:spPr>
            <a:xfrm>
              <a:off x="4393351" y="306195"/>
              <a:ext cx="27758" cy="25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7" name="Form">
              <a:extLst>
                <a:ext uri="{FF2B5EF4-FFF2-40B4-BE49-F238E27FC236}">
                  <a16:creationId xmlns:a16="http://schemas.microsoft.com/office/drawing/2014/main" id="{91EF958A-B073-433A-96BB-F817F07873AA}"/>
                </a:ext>
              </a:extLst>
            </p:cNvPr>
            <p:cNvSpPr/>
            <p:nvPr/>
          </p:nvSpPr>
          <p:spPr>
            <a:xfrm>
              <a:off x="4406402" y="266978"/>
              <a:ext cx="21201" cy="2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8" name="Form">
              <a:extLst>
                <a:ext uri="{FF2B5EF4-FFF2-40B4-BE49-F238E27FC236}">
                  <a16:creationId xmlns:a16="http://schemas.microsoft.com/office/drawing/2014/main" id="{84AF3DE2-F608-43DE-9EAB-85B89D9652D1}"/>
                </a:ext>
              </a:extLst>
            </p:cNvPr>
            <p:cNvSpPr/>
            <p:nvPr/>
          </p:nvSpPr>
          <p:spPr>
            <a:xfrm>
              <a:off x="4387564" y="3032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9" name="Form">
              <a:extLst>
                <a:ext uri="{FF2B5EF4-FFF2-40B4-BE49-F238E27FC236}">
                  <a16:creationId xmlns:a16="http://schemas.microsoft.com/office/drawing/2014/main" id="{43550A33-1E33-4EB1-AF03-4F4F9FA9EB64}"/>
                </a:ext>
              </a:extLst>
            </p:cNvPr>
            <p:cNvSpPr/>
            <p:nvPr/>
          </p:nvSpPr>
          <p:spPr>
            <a:xfrm>
              <a:off x="3097601" y="1214717"/>
              <a:ext cx="1464120" cy="125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6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4" name="Tijdelijke aanduiding voor tekst 7">
            <a:extLst>
              <a:ext uri="{FF2B5EF4-FFF2-40B4-BE49-F238E27FC236}">
                <a16:creationId xmlns:a16="http://schemas.microsoft.com/office/drawing/2014/main" id="{BCA25D63-C021-462C-8819-79C4EEE0B5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sp>
        <p:nvSpPr>
          <p:cNvPr id="158" name="Tijdelijke aanduiding voor tekst 18">
            <a:extLst>
              <a:ext uri="{FF2B5EF4-FFF2-40B4-BE49-F238E27FC236}">
                <a16:creationId xmlns:a16="http://schemas.microsoft.com/office/drawing/2014/main" id="{21A3BF22-4E8E-4B6A-AFC6-5D29AE5B1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</p:spTree>
    <p:extLst>
      <p:ext uri="{BB962C8B-B14F-4D97-AF65-F5344CB8AC3E}">
        <p14:creationId xmlns:p14="http://schemas.microsoft.com/office/powerpoint/2010/main" val="22564654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Positive.png" descr="Algorhythm_Positive.png">
            <a:extLst>
              <a:ext uri="{FF2B5EF4-FFF2-40B4-BE49-F238E27FC236}">
                <a16:creationId xmlns:a16="http://schemas.microsoft.com/office/drawing/2014/main" id="{1DD6E591-415E-4379-943C-BFB270B1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jdelijke aanduiding voor tekst 3">
            <a:extLst>
              <a:ext uri="{FF2B5EF4-FFF2-40B4-BE49-F238E27FC236}">
                <a16:creationId xmlns:a16="http://schemas.microsoft.com/office/drawing/2014/main" id="{E66BF613-01E4-4003-A8E0-C5C42F77B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6175" y="2949263"/>
            <a:ext cx="1268385" cy="744339"/>
          </a:xfrm>
          <a:prstGeom prst="rect">
            <a:avLst/>
          </a:prstGeom>
        </p:spPr>
        <p:txBody>
          <a:bodyPr/>
          <a:lstStyle>
            <a:lvl1pPr>
              <a:buNone/>
              <a:defRPr lang="en-GB" sz="3800" kern="1200" dirty="0">
                <a:solidFill>
                  <a:srgbClr val="22222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GB"/>
              <a:t>%</a:t>
            </a:r>
          </a:p>
        </p:txBody>
      </p:sp>
      <p:sp>
        <p:nvSpPr>
          <p:cNvPr id="43" name="Tijdelijke aanduiding voor tekst 3">
            <a:extLst>
              <a:ext uri="{FF2B5EF4-FFF2-40B4-BE49-F238E27FC236}">
                <a16:creationId xmlns:a16="http://schemas.microsoft.com/office/drawing/2014/main" id="{C0AE81C7-EC76-4B80-97A0-2ACDD567D9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175" y="4282274"/>
            <a:ext cx="1268385" cy="744339"/>
          </a:xfrm>
          <a:prstGeom prst="rect">
            <a:avLst/>
          </a:prstGeom>
        </p:spPr>
        <p:txBody>
          <a:bodyPr/>
          <a:lstStyle>
            <a:lvl1pPr>
              <a:buNone/>
              <a:defRPr lang="en-GB" sz="3800" kern="1200" dirty="0">
                <a:solidFill>
                  <a:srgbClr val="304FF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lvl="0"/>
            <a:r>
              <a:rPr lang="en-GB"/>
              <a:t>%</a:t>
            </a:r>
          </a:p>
        </p:txBody>
      </p:sp>
      <p:sp>
        <p:nvSpPr>
          <p:cNvPr id="45" name="Tijdelijke aanduiding voor tekst 3">
            <a:extLst>
              <a:ext uri="{FF2B5EF4-FFF2-40B4-BE49-F238E27FC236}">
                <a16:creationId xmlns:a16="http://schemas.microsoft.com/office/drawing/2014/main" id="{FE649E2B-CAA8-4B46-BD61-E29E913DD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5707" y="3098895"/>
            <a:ext cx="2154933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05E838F1-5818-4EBF-89D0-FDD87C2DD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9054" y="4426774"/>
            <a:ext cx="2199270" cy="594707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GB" sz="1200" b="0" i="0" u="none" strike="noStrike" kern="0" cap="none" spc="0" normalizeH="0" baseline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endParaRPr lang="en-GB"/>
          </a:p>
        </p:txBody>
      </p:sp>
      <p:grpSp>
        <p:nvGrpSpPr>
          <p:cNvPr id="47" name="Gruppieren">
            <a:extLst>
              <a:ext uri="{FF2B5EF4-FFF2-40B4-BE49-F238E27FC236}">
                <a16:creationId xmlns:a16="http://schemas.microsoft.com/office/drawing/2014/main" id="{155B0C70-4FFD-4FA9-828E-D9FD8B23B60D}"/>
              </a:ext>
            </a:extLst>
          </p:cNvPr>
          <p:cNvGrpSpPr/>
          <p:nvPr userDrawn="1"/>
        </p:nvGrpSpPr>
        <p:grpSpPr>
          <a:xfrm>
            <a:off x="4514641" y="1156836"/>
            <a:ext cx="6989031" cy="4544329"/>
            <a:chOff x="0" y="0"/>
            <a:chExt cx="6989030" cy="4544327"/>
          </a:xfrm>
        </p:grpSpPr>
        <p:sp>
          <p:nvSpPr>
            <p:cNvPr id="48" name="Form">
              <a:extLst>
                <a:ext uri="{FF2B5EF4-FFF2-40B4-BE49-F238E27FC236}">
                  <a16:creationId xmlns:a16="http://schemas.microsoft.com/office/drawing/2014/main" id="{4DAE5BC0-3062-4E9F-A90C-1501D0EB1928}"/>
                </a:ext>
              </a:extLst>
            </p:cNvPr>
            <p:cNvSpPr/>
            <p:nvPr/>
          </p:nvSpPr>
          <p:spPr>
            <a:xfrm>
              <a:off x="3001899" y="264214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Form">
              <a:extLst>
                <a:ext uri="{FF2B5EF4-FFF2-40B4-BE49-F238E27FC236}">
                  <a16:creationId xmlns:a16="http://schemas.microsoft.com/office/drawing/2014/main" id="{016A5C6A-8405-4C7F-BD67-E747074BC12C}"/>
                </a:ext>
              </a:extLst>
            </p:cNvPr>
            <p:cNvSpPr/>
            <p:nvPr/>
          </p:nvSpPr>
          <p:spPr>
            <a:xfrm>
              <a:off x="2945050" y="2443942"/>
              <a:ext cx="1338169" cy="150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Form">
              <a:extLst>
                <a:ext uri="{FF2B5EF4-FFF2-40B4-BE49-F238E27FC236}">
                  <a16:creationId xmlns:a16="http://schemas.microsoft.com/office/drawing/2014/main" id="{5C761F42-091A-4849-9745-A0C3A5454166}"/>
                </a:ext>
              </a:extLst>
            </p:cNvPr>
            <p:cNvSpPr/>
            <p:nvPr/>
          </p:nvSpPr>
          <p:spPr>
            <a:xfrm>
              <a:off x="4132561" y="3468862"/>
              <a:ext cx="135147" cy="27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Form">
              <a:extLst>
                <a:ext uri="{FF2B5EF4-FFF2-40B4-BE49-F238E27FC236}">
                  <a16:creationId xmlns:a16="http://schemas.microsoft.com/office/drawing/2014/main" id="{DC14092B-2BC0-401E-8D04-9C1C78C4D972}"/>
                </a:ext>
              </a:extLst>
            </p:cNvPr>
            <p:cNvSpPr/>
            <p:nvPr/>
          </p:nvSpPr>
          <p:spPr>
            <a:xfrm>
              <a:off x="2785926" y="2882462"/>
              <a:ext cx="28790" cy="1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Form">
              <a:extLst>
                <a:ext uri="{FF2B5EF4-FFF2-40B4-BE49-F238E27FC236}">
                  <a16:creationId xmlns:a16="http://schemas.microsoft.com/office/drawing/2014/main" id="{4054C065-195D-421C-A884-8A70670B4FA4}"/>
                </a:ext>
              </a:extLst>
            </p:cNvPr>
            <p:cNvSpPr/>
            <p:nvPr/>
          </p:nvSpPr>
          <p:spPr>
            <a:xfrm>
              <a:off x="1696896" y="2980788"/>
              <a:ext cx="904672" cy="156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Form">
              <a:extLst>
                <a:ext uri="{FF2B5EF4-FFF2-40B4-BE49-F238E27FC236}">
                  <a16:creationId xmlns:a16="http://schemas.microsoft.com/office/drawing/2014/main" id="{69152808-7530-46EC-953D-4413FAB1CE84}"/>
                </a:ext>
              </a:extLst>
            </p:cNvPr>
            <p:cNvSpPr/>
            <p:nvPr/>
          </p:nvSpPr>
          <p:spPr>
            <a:xfrm>
              <a:off x="2080018" y="4382263"/>
              <a:ext cx="76240" cy="4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83" extrusionOk="0">
                  <a:moveTo>
                    <a:pt x="2604" y="1747"/>
                  </a:moveTo>
                  <a:cubicBezTo>
                    <a:pt x="2411" y="2049"/>
                    <a:pt x="2604" y="2653"/>
                    <a:pt x="2796" y="2955"/>
                  </a:cubicBezTo>
                  <a:cubicBezTo>
                    <a:pt x="2989" y="3257"/>
                    <a:pt x="3375" y="3257"/>
                    <a:pt x="3568" y="3559"/>
                  </a:cubicBezTo>
                  <a:cubicBezTo>
                    <a:pt x="4436" y="4314"/>
                    <a:pt x="4629" y="6127"/>
                    <a:pt x="4050" y="7033"/>
                  </a:cubicBezTo>
                  <a:cubicBezTo>
                    <a:pt x="3375" y="8393"/>
                    <a:pt x="2025" y="8091"/>
                    <a:pt x="1157" y="8997"/>
                  </a:cubicBezTo>
                  <a:cubicBezTo>
                    <a:pt x="386" y="9903"/>
                    <a:pt x="193" y="11565"/>
                    <a:pt x="0" y="13075"/>
                  </a:cubicBezTo>
                  <a:cubicBezTo>
                    <a:pt x="579" y="13075"/>
                    <a:pt x="964" y="13680"/>
                    <a:pt x="964" y="14737"/>
                  </a:cubicBezTo>
                  <a:cubicBezTo>
                    <a:pt x="1736" y="14435"/>
                    <a:pt x="2796" y="14737"/>
                    <a:pt x="3568" y="15643"/>
                  </a:cubicBezTo>
                  <a:cubicBezTo>
                    <a:pt x="3761" y="15945"/>
                    <a:pt x="3761" y="15945"/>
                    <a:pt x="4050" y="16247"/>
                  </a:cubicBezTo>
                  <a:cubicBezTo>
                    <a:pt x="4243" y="16247"/>
                    <a:pt x="4629" y="16247"/>
                    <a:pt x="4821" y="15945"/>
                  </a:cubicBezTo>
                  <a:cubicBezTo>
                    <a:pt x="5593" y="15643"/>
                    <a:pt x="6461" y="15643"/>
                    <a:pt x="7039" y="15945"/>
                  </a:cubicBezTo>
                  <a:cubicBezTo>
                    <a:pt x="7232" y="15945"/>
                    <a:pt x="7425" y="16247"/>
                    <a:pt x="7618" y="16247"/>
                  </a:cubicBezTo>
                  <a:cubicBezTo>
                    <a:pt x="8004" y="16247"/>
                    <a:pt x="8293" y="15945"/>
                    <a:pt x="8679" y="15945"/>
                  </a:cubicBezTo>
                  <a:cubicBezTo>
                    <a:pt x="9257" y="15945"/>
                    <a:pt x="9643" y="17305"/>
                    <a:pt x="10029" y="18211"/>
                  </a:cubicBezTo>
                  <a:cubicBezTo>
                    <a:pt x="10511" y="19419"/>
                    <a:pt x="10896" y="20326"/>
                    <a:pt x="11475" y="21081"/>
                  </a:cubicBezTo>
                  <a:cubicBezTo>
                    <a:pt x="11668" y="21383"/>
                    <a:pt x="11668" y="21383"/>
                    <a:pt x="11861" y="21383"/>
                  </a:cubicBezTo>
                  <a:cubicBezTo>
                    <a:pt x="12054" y="21383"/>
                    <a:pt x="12343" y="21383"/>
                    <a:pt x="12536" y="21383"/>
                  </a:cubicBezTo>
                  <a:cubicBezTo>
                    <a:pt x="13500" y="21081"/>
                    <a:pt x="14754" y="20326"/>
                    <a:pt x="15332" y="19117"/>
                  </a:cubicBezTo>
                  <a:cubicBezTo>
                    <a:pt x="15718" y="18211"/>
                    <a:pt x="15911" y="17305"/>
                    <a:pt x="16296" y="16549"/>
                  </a:cubicBezTo>
                  <a:cubicBezTo>
                    <a:pt x="16971" y="15643"/>
                    <a:pt x="17936" y="15945"/>
                    <a:pt x="18804" y="15945"/>
                  </a:cubicBezTo>
                  <a:cubicBezTo>
                    <a:pt x="19768" y="15643"/>
                    <a:pt x="20829" y="14737"/>
                    <a:pt x="21214" y="13075"/>
                  </a:cubicBezTo>
                  <a:cubicBezTo>
                    <a:pt x="21600" y="11867"/>
                    <a:pt x="21600" y="9903"/>
                    <a:pt x="21214" y="8393"/>
                  </a:cubicBezTo>
                  <a:cubicBezTo>
                    <a:pt x="20829" y="7335"/>
                    <a:pt x="20346" y="6127"/>
                    <a:pt x="20346" y="5221"/>
                  </a:cubicBezTo>
                  <a:cubicBezTo>
                    <a:pt x="20346" y="4919"/>
                    <a:pt x="20636" y="4314"/>
                    <a:pt x="20346" y="3861"/>
                  </a:cubicBezTo>
                  <a:cubicBezTo>
                    <a:pt x="20346" y="3559"/>
                    <a:pt x="20154" y="3559"/>
                    <a:pt x="19961" y="3559"/>
                  </a:cubicBezTo>
                  <a:cubicBezTo>
                    <a:pt x="18996" y="3257"/>
                    <a:pt x="17743" y="2955"/>
                    <a:pt x="16779" y="2653"/>
                  </a:cubicBezTo>
                  <a:cubicBezTo>
                    <a:pt x="15525" y="2351"/>
                    <a:pt x="14079" y="2049"/>
                    <a:pt x="13307" y="3257"/>
                  </a:cubicBezTo>
                  <a:cubicBezTo>
                    <a:pt x="12921" y="3861"/>
                    <a:pt x="12729" y="4919"/>
                    <a:pt x="12536" y="5825"/>
                  </a:cubicBezTo>
                  <a:cubicBezTo>
                    <a:pt x="12343" y="6731"/>
                    <a:pt x="12054" y="7789"/>
                    <a:pt x="11668" y="8393"/>
                  </a:cubicBezTo>
                  <a:cubicBezTo>
                    <a:pt x="11282" y="8997"/>
                    <a:pt x="10511" y="9299"/>
                    <a:pt x="10029" y="8695"/>
                  </a:cubicBezTo>
                  <a:cubicBezTo>
                    <a:pt x="9836" y="8393"/>
                    <a:pt x="9836" y="8091"/>
                    <a:pt x="9643" y="7335"/>
                  </a:cubicBezTo>
                  <a:cubicBezTo>
                    <a:pt x="9257" y="5825"/>
                    <a:pt x="8679" y="4617"/>
                    <a:pt x="7618" y="3861"/>
                  </a:cubicBezTo>
                  <a:cubicBezTo>
                    <a:pt x="7039" y="3559"/>
                    <a:pt x="6461" y="3257"/>
                    <a:pt x="6268" y="2351"/>
                  </a:cubicBezTo>
                  <a:cubicBezTo>
                    <a:pt x="5979" y="1747"/>
                    <a:pt x="6268" y="1142"/>
                    <a:pt x="5786" y="689"/>
                  </a:cubicBezTo>
                  <a:cubicBezTo>
                    <a:pt x="5593" y="387"/>
                    <a:pt x="5207" y="387"/>
                    <a:pt x="4821" y="387"/>
                  </a:cubicBezTo>
                  <a:cubicBezTo>
                    <a:pt x="4243" y="387"/>
                    <a:pt x="3375" y="689"/>
                    <a:pt x="2796" y="387"/>
                  </a:cubicBezTo>
                  <a:cubicBezTo>
                    <a:pt x="2218" y="387"/>
                    <a:pt x="1350" y="-217"/>
                    <a:pt x="964" y="85"/>
                  </a:cubicBezTo>
                  <a:cubicBezTo>
                    <a:pt x="579" y="-217"/>
                    <a:pt x="1736" y="1747"/>
                    <a:pt x="2604" y="174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Form">
              <a:extLst>
                <a:ext uri="{FF2B5EF4-FFF2-40B4-BE49-F238E27FC236}">
                  <a16:creationId xmlns:a16="http://schemas.microsoft.com/office/drawing/2014/main" id="{2FEF73F9-ED28-4700-B4A3-DDE0C01C770E}"/>
                </a:ext>
              </a:extLst>
            </p:cNvPr>
            <p:cNvSpPr/>
            <p:nvPr/>
          </p:nvSpPr>
          <p:spPr>
            <a:xfrm>
              <a:off x="1484551" y="3214182"/>
              <a:ext cx="41125" cy="3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Form">
              <a:extLst>
                <a:ext uri="{FF2B5EF4-FFF2-40B4-BE49-F238E27FC236}">
                  <a16:creationId xmlns:a16="http://schemas.microsoft.com/office/drawing/2014/main" id="{3D8F7EA4-8B91-4783-8166-0603A6203A24}"/>
                </a:ext>
              </a:extLst>
            </p:cNvPr>
            <p:cNvSpPr/>
            <p:nvPr/>
          </p:nvSpPr>
          <p:spPr>
            <a:xfrm>
              <a:off x="-1" y="1010835"/>
              <a:ext cx="2195822" cy="206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4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" name="Form">
              <a:extLst>
                <a:ext uri="{FF2B5EF4-FFF2-40B4-BE49-F238E27FC236}">
                  <a16:creationId xmlns:a16="http://schemas.microsoft.com/office/drawing/2014/main" id="{2B081DE6-FF97-4026-8236-42BE2090E887}"/>
                </a:ext>
              </a:extLst>
            </p:cNvPr>
            <p:cNvSpPr/>
            <p:nvPr/>
          </p:nvSpPr>
          <p:spPr>
            <a:xfrm>
              <a:off x="1630840" y="2746710"/>
              <a:ext cx="193928" cy="75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A60723BB-58FC-40C6-B61E-90E0DAFC6673}"/>
                </a:ext>
              </a:extLst>
            </p:cNvPr>
            <p:cNvSpPr/>
            <p:nvPr/>
          </p:nvSpPr>
          <p:spPr>
            <a:xfrm>
              <a:off x="1754558" y="2846261"/>
              <a:ext cx="45566" cy="2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Form">
              <a:extLst>
                <a:ext uri="{FF2B5EF4-FFF2-40B4-BE49-F238E27FC236}">
                  <a16:creationId xmlns:a16="http://schemas.microsoft.com/office/drawing/2014/main" id="{6FEAA3E3-045C-4F95-AD20-00F250696E9E}"/>
                </a:ext>
              </a:extLst>
            </p:cNvPr>
            <p:cNvSpPr/>
            <p:nvPr/>
          </p:nvSpPr>
          <p:spPr>
            <a:xfrm>
              <a:off x="1829608" y="2817985"/>
              <a:ext cx="128857" cy="42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6"/>
                  </a:moveTo>
                  <a:cubicBezTo>
                    <a:pt x="1056" y="13866"/>
                    <a:pt x="716" y="13523"/>
                    <a:pt x="377" y="14209"/>
                  </a:cubicBezTo>
                  <a:cubicBezTo>
                    <a:pt x="-245" y="15238"/>
                    <a:pt x="-19" y="18152"/>
                    <a:pt x="490" y="19180"/>
                  </a:cubicBezTo>
                  <a:cubicBezTo>
                    <a:pt x="942" y="20380"/>
                    <a:pt x="1678" y="20723"/>
                    <a:pt x="2356" y="20723"/>
                  </a:cubicBezTo>
                  <a:cubicBezTo>
                    <a:pt x="3826" y="21066"/>
                    <a:pt x="5466" y="21409"/>
                    <a:pt x="6314" y="18152"/>
                  </a:cubicBezTo>
                  <a:cubicBezTo>
                    <a:pt x="6540" y="20723"/>
                    <a:pt x="7615" y="21066"/>
                    <a:pt x="8406" y="20723"/>
                  </a:cubicBezTo>
                  <a:cubicBezTo>
                    <a:pt x="9254" y="20723"/>
                    <a:pt x="10103" y="20380"/>
                    <a:pt x="10894" y="20380"/>
                  </a:cubicBezTo>
                  <a:cubicBezTo>
                    <a:pt x="11290" y="20380"/>
                    <a:pt x="11629" y="20380"/>
                    <a:pt x="11969" y="19523"/>
                  </a:cubicBezTo>
                  <a:cubicBezTo>
                    <a:pt x="12817" y="18838"/>
                    <a:pt x="13552" y="16266"/>
                    <a:pt x="14343" y="17466"/>
                  </a:cubicBezTo>
                  <a:cubicBezTo>
                    <a:pt x="14739" y="18152"/>
                    <a:pt x="15079" y="19180"/>
                    <a:pt x="15418" y="19180"/>
                  </a:cubicBezTo>
                  <a:cubicBezTo>
                    <a:pt x="16040" y="19180"/>
                    <a:pt x="16379" y="16266"/>
                    <a:pt x="16945" y="16780"/>
                  </a:cubicBezTo>
                  <a:cubicBezTo>
                    <a:pt x="17227" y="16780"/>
                    <a:pt x="17340" y="17466"/>
                    <a:pt x="17567" y="17809"/>
                  </a:cubicBezTo>
                  <a:cubicBezTo>
                    <a:pt x="18415" y="19523"/>
                    <a:pt x="19602" y="19180"/>
                    <a:pt x="20620" y="18152"/>
                  </a:cubicBezTo>
                  <a:cubicBezTo>
                    <a:pt x="20903" y="18152"/>
                    <a:pt x="21129" y="17809"/>
                    <a:pt x="21242" y="17123"/>
                  </a:cubicBezTo>
                  <a:cubicBezTo>
                    <a:pt x="21355" y="15923"/>
                    <a:pt x="21016" y="15238"/>
                    <a:pt x="20790" y="14552"/>
                  </a:cubicBezTo>
                  <a:cubicBezTo>
                    <a:pt x="19715" y="12666"/>
                    <a:pt x="18641" y="11638"/>
                    <a:pt x="17453" y="11638"/>
                  </a:cubicBezTo>
                  <a:cubicBezTo>
                    <a:pt x="17114" y="11638"/>
                    <a:pt x="16605" y="11638"/>
                    <a:pt x="16266" y="10609"/>
                  </a:cubicBezTo>
                  <a:cubicBezTo>
                    <a:pt x="15927" y="9580"/>
                    <a:pt x="15927" y="7695"/>
                    <a:pt x="15644" y="6666"/>
                  </a:cubicBezTo>
                  <a:cubicBezTo>
                    <a:pt x="14852" y="3066"/>
                    <a:pt x="12704" y="7009"/>
                    <a:pt x="11516" y="4438"/>
                  </a:cubicBezTo>
                  <a:cubicBezTo>
                    <a:pt x="11290" y="4095"/>
                    <a:pt x="11064" y="3066"/>
                    <a:pt x="10781" y="2723"/>
                  </a:cubicBezTo>
                  <a:cubicBezTo>
                    <a:pt x="10216" y="1523"/>
                    <a:pt x="9481" y="2723"/>
                    <a:pt x="8915" y="3409"/>
                  </a:cubicBezTo>
                  <a:cubicBezTo>
                    <a:pt x="8293" y="4095"/>
                    <a:pt x="7332" y="3752"/>
                    <a:pt x="7106" y="2038"/>
                  </a:cubicBezTo>
                  <a:cubicBezTo>
                    <a:pt x="6993" y="1180"/>
                    <a:pt x="6993" y="495"/>
                    <a:pt x="6767" y="152"/>
                  </a:cubicBezTo>
                  <a:cubicBezTo>
                    <a:pt x="6653" y="-191"/>
                    <a:pt x="6540" y="152"/>
                    <a:pt x="6314" y="152"/>
                  </a:cubicBezTo>
                  <a:cubicBezTo>
                    <a:pt x="5805" y="495"/>
                    <a:pt x="5353" y="838"/>
                    <a:pt x="4844" y="1180"/>
                  </a:cubicBezTo>
                  <a:cubicBezTo>
                    <a:pt x="4505" y="1523"/>
                    <a:pt x="4052" y="2038"/>
                    <a:pt x="3939" y="3066"/>
                  </a:cubicBezTo>
                  <a:cubicBezTo>
                    <a:pt x="3826" y="4438"/>
                    <a:pt x="4222" y="5638"/>
                    <a:pt x="4731" y="6666"/>
                  </a:cubicBezTo>
                  <a:cubicBezTo>
                    <a:pt x="5183" y="7866"/>
                    <a:pt x="5240" y="9066"/>
                    <a:pt x="4844" y="10266"/>
                  </a:cubicBezTo>
                  <a:cubicBezTo>
                    <a:pt x="6201" y="14895"/>
                    <a:pt x="1904" y="13866"/>
                    <a:pt x="1451" y="138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Form">
              <a:extLst>
                <a:ext uri="{FF2B5EF4-FFF2-40B4-BE49-F238E27FC236}">
                  <a16:creationId xmlns:a16="http://schemas.microsoft.com/office/drawing/2014/main" id="{E03767EC-ADF0-4C2C-9289-AFCF15B10046}"/>
                </a:ext>
              </a:extLst>
            </p:cNvPr>
            <p:cNvSpPr/>
            <p:nvPr/>
          </p:nvSpPr>
          <p:spPr>
            <a:xfrm>
              <a:off x="1966889" y="2848150"/>
              <a:ext cx="52285" cy="19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5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Form">
              <a:extLst>
                <a:ext uri="{FF2B5EF4-FFF2-40B4-BE49-F238E27FC236}">
                  <a16:creationId xmlns:a16="http://schemas.microsoft.com/office/drawing/2014/main" id="{56E177D5-5751-41FE-8947-2F756BE523DD}"/>
                </a:ext>
              </a:extLst>
            </p:cNvPr>
            <p:cNvSpPr/>
            <p:nvPr/>
          </p:nvSpPr>
          <p:spPr>
            <a:xfrm>
              <a:off x="2021192" y="2090461"/>
              <a:ext cx="61111" cy="3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245E125F-F05B-4938-AC98-430A2F88E74E}"/>
                </a:ext>
              </a:extLst>
            </p:cNvPr>
            <p:cNvSpPr/>
            <p:nvPr/>
          </p:nvSpPr>
          <p:spPr>
            <a:xfrm>
              <a:off x="2123759" y="2027225"/>
              <a:ext cx="130382" cy="16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Form">
              <a:extLst>
                <a:ext uri="{FF2B5EF4-FFF2-40B4-BE49-F238E27FC236}">
                  <a16:creationId xmlns:a16="http://schemas.microsoft.com/office/drawing/2014/main" id="{1C1D5FFE-1F3A-4ABB-A169-81AA5256BB54}"/>
                </a:ext>
              </a:extLst>
            </p:cNvPr>
            <p:cNvSpPr/>
            <p:nvPr/>
          </p:nvSpPr>
          <p:spPr>
            <a:xfrm>
              <a:off x="1714655" y="1855788"/>
              <a:ext cx="34274" cy="4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Form">
              <a:extLst>
                <a:ext uri="{FF2B5EF4-FFF2-40B4-BE49-F238E27FC236}">
                  <a16:creationId xmlns:a16="http://schemas.microsoft.com/office/drawing/2014/main" id="{F739ABBD-C5B4-4746-8E08-9EFA461C5915}"/>
                </a:ext>
              </a:extLst>
            </p:cNvPr>
            <p:cNvSpPr/>
            <p:nvPr/>
          </p:nvSpPr>
          <p:spPr>
            <a:xfrm>
              <a:off x="1704438" y="1743424"/>
              <a:ext cx="21099" cy="4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Form">
              <a:extLst>
                <a:ext uri="{FF2B5EF4-FFF2-40B4-BE49-F238E27FC236}">
                  <a16:creationId xmlns:a16="http://schemas.microsoft.com/office/drawing/2014/main" id="{78622E8A-13AC-4CBF-B326-999B02DE6178}"/>
                </a:ext>
              </a:extLst>
            </p:cNvPr>
            <p:cNvSpPr/>
            <p:nvPr/>
          </p:nvSpPr>
          <p:spPr>
            <a:xfrm>
              <a:off x="1715441" y="1649072"/>
              <a:ext cx="25967" cy="3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Form">
              <a:extLst>
                <a:ext uri="{FF2B5EF4-FFF2-40B4-BE49-F238E27FC236}">
                  <a16:creationId xmlns:a16="http://schemas.microsoft.com/office/drawing/2014/main" id="{108B7090-9BC8-447A-AE49-B9FBF87FD7B7}"/>
                </a:ext>
              </a:extLst>
            </p:cNvPr>
            <p:cNvSpPr/>
            <p:nvPr/>
          </p:nvSpPr>
          <p:spPr>
            <a:xfrm>
              <a:off x="1943277" y="1722538"/>
              <a:ext cx="19408" cy="2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Form">
              <a:extLst>
                <a:ext uri="{FF2B5EF4-FFF2-40B4-BE49-F238E27FC236}">
                  <a16:creationId xmlns:a16="http://schemas.microsoft.com/office/drawing/2014/main" id="{9BA1C5F2-0CC9-4A64-AC44-DFBCE2F4E371}"/>
                </a:ext>
              </a:extLst>
            </p:cNvPr>
            <p:cNvSpPr/>
            <p:nvPr/>
          </p:nvSpPr>
          <p:spPr>
            <a:xfrm>
              <a:off x="1576228" y="1491925"/>
              <a:ext cx="143878" cy="13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Form">
              <a:extLst>
                <a:ext uri="{FF2B5EF4-FFF2-40B4-BE49-F238E27FC236}">
                  <a16:creationId xmlns:a16="http://schemas.microsoft.com/office/drawing/2014/main" id="{15DAF583-6A2B-4856-926E-A6A404F98F54}"/>
                </a:ext>
              </a:extLst>
            </p:cNvPr>
            <p:cNvSpPr/>
            <p:nvPr/>
          </p:nvSpPr>
          <p:spPr>
            <a:xfrm>
              <a:off x="1636968" y="1624234"/>
              <a:ext cx="50126" cy="39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Form">
              <a:extLst>
                <a:ext uri="{FF2B5EF4-FFF2-40B4-BE49-F238E27FC236}">
                  <a16:creationId xmlns:a16="http://schemas.microsoft.com/office/drawing/2014/main" id="{958451FD-A674-489D-9188-DB681BD80A19}"/>
                </a:ext>
              </a:extLst>
            </p:cNvPr>
            <p:cNvSpPr/>
            <p:nvPr/>
          </p:nvSpPr>
          <p:spPr>
            <a:xfrm>
              <a:off x="1771357" y="1374152"/>
              <a:ext cx="48883" cy="55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Form">
              <a:extLst>
                <a:ext uri="{FF2B5EF4-FFF2-40B4-BE49-F238E27FC236}">
                  <a16:creationId xmlns:a16="http://schemas.microsoft.com/office/drawing/2014/main" id="{7F6486E9-C3A9-421A-B8F0-2B3AB4130A63}"/>
                </a:ext>
              </a:extLst>
            </p:cNvPr>
            <p:cNvSpPr/>
            <p:nvPr/>
          </p:nvSpPr>
          <p:spPr>
            <a:xfrm>
              <a:off x="1735648" y="1302744"/>
              <a:ext cx="17546" cy="4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Form">
              <a:extLst>
                <a:ext uri="{FF2B5EF4-FFF2-40B4-BE49-F238E27FC236}">
                  <a16:creationId xmlns:a16="http://schemas.microsoft.com/office/drawing/2014/main" id="{278F76EF-9125-4B67-B667-AF1002C826DE}"/>
                </a:ext>
              </a:extLst>
            </p:cNvPr>
            <p:cNvSpPr/>
            <p:nvPr/>
          </p:nvSpPr>
          <p:spPr>
            <a:xfrm>
              <a:off x="1775984" y="1313397"/>
              <a:ext cx="18130" cy="3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Form">
              <a:extLst>
                <a:ext uri="{FF2B5EF4-FFF2-40B4-BE49-F238E27FC236}">
                  <a16:creationId xmlns:a16="http://schemas.microsoft.com/office/drawing/2014/main" id="{0D9C8B81-2452-4761-87F6-3589DE6AD0E6}"/>
                </a:ext>
              </a:extLst>
            </p:cNvPr>
            <p:cNvSpPr/>
            <p:nvPr/>
          </p:nvSpPr>
          <p:spPr>
            <a:xfrm>
              <a:off x="1824545" y="1383132"/>
              <a:ext cx="25434" cy="2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Form">
              <a:extLst>
                <a:ext uri="{FF2B5EF4-FFF2-40B4-BE49-F238E27FC236}">
                  <a16:creationId xmlns:a16="http://schemas.microsoft.com/office/drawing/2014/main" id="{6794C2FB-E3D4-4011-870A-EC77BE6F263F}"/>
                </a:ext>
              </a:extLst>
            </p:cNvPr>
            <p:cNvSpPr/>
            <p:nvPr/>
          </p:nvSpPr>
          <p:spPr>
            <a:xfrm>
              <a:off x="1751197" y="1594328"/>
              <a:ext cx="21752" cy="2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Form">
              <a:extLst>
                <a:ext uri="{FF2B5EF4-FFF2-40B4-BE49-F238E27FC236}">
                  <a16:creationId xmlns:a16="http://schemas.microsoft.com/office/drawing/2014/main" id="{3BADCECD-D547-4036-BEAE-454BD7A8C7E6}"/>
                </a:ext>
              </a:extLst>
            </p:cNvPr>
            <p:cNvSpPr/>
            <p:nvPr/>
          </p:nvSpPr>
          <p:spPr>
            <a:xfrm>
              <a:off x="2003896" y="1667514"/>
              <a:ext cx="13931" cy="2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Form">
              <a:extLst>
                <a:ext uri="{FF2B5EF4-FFF2-40B4-BE49-F238E27FC236}">
                  <a16:creationId xmlns:a16="http://schemas.microsoft.com/office/drawing/2014/main" id="{64990B9C-32B1-42C5-A057-DA84DF43EAE0}"/>
                </a:ext>
              </a:extLst>
            </p:cNvPr>
            <p:cNvSpPr/>
            <p:nvPr/>
          </p:nvSpPr>
          <p:spPr>
            <a:xfrm>
              <a:off x="1699912" y="1047111"/>
              <a:ext cx="100720" cy="6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Form">
              <a:extLst>
                <a:ext uri="{FF2B5EF4-FFF2-40B4-BE49-F238E27FC236}">
                  <a16:creationId xmlns:a16="http://schemas.microsoft.com/office/drawing/2014/main" id="{F29ED15F-1DC3-4DE2-B450-BE949D6EBA87}"/>
                </a:ext>
              </a:extLst>
            </p:cNvPr>
            <p:cNvSpPr/>
            <p:nvPr/>
          </p:nvSpPr>
          <p:spPr>
            <a:xfrm>
              <a:off x="262452" y="1802229"/>
              <a:ext cx="50307" cy="6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Form">
              <a:extLst>
                <a:ext uri="{FF2B5EF4-FFF2-40B4-BE49-F238E27FC236}">
                  <a16:creationId xmlns:a16="http://schemas.microsoft.com/office/drawing/2014/main" id="{DB12ED5A-08D0-4F42-A2AE-3A866B3F3059}"/>
                </a:ext>
              </a:extLst>
            </p:cNvPr>
            <p:cNvSpPr/>
            <p:nvPr/>
          </p:nvSpPr>
          <p:spPr>
            <a:xfrm>
              <a:off x="50336" y="1938233"/>
              <a:ext cx="24213" cy="2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Form">
              <a:extLst>
                <a:ext uri="{FF2B5EF4-FFF2-40B4-BE49-F238E27FC236}">
                  <a16:creationId xmlns:a16="http://schemas.microsoft.com/office/drawing/2014/main" id="{AF853FE9-3B36-4CF5-BF5F-CC2160204AB9}"/>
                </a:ext>
              </a:extLst>
            </p:cNvPr>
            <p:cNvSpPr/>
            <p:nvPr/>
          </p:nvSpPr>
          <p:spPr>
            <a:xfrm>
              <a:off x="683079" y="1957888"/>
              <a:ext cx="42923" cy="7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9" y="4032"/>
                  </a:moveTo>
                  <a:cubicBezTo>
                    <a:pt x="4409" y="4608"/>
                    <a:pt x="3932" y="4992"/>
                    <a:pt x="3615" y="5664"/>
                  </a:cubicBezTo>
                  <a:cubicBezTo>
                    <a:pt x="3297" y="7008"/>
                    <a:pt x="5679" y="8256"/>
                    <a:pt x="6315" y="9696"/>
                  </a:cubicBezTo>
                  <a:cubicBezTo>
                    <a:pt x="6632" y="10656"/>
                    <a:pt x="6632" y="11904"/>
                    <a:pt x="7267" y="12672"/>
                  </a:cubicBezTo>
                  <a:cubicBezTo>
                    <a:pt x="8697" y="14112"/>
                    <a:pt x="12032" y="14496"/>
                    <a:pt x="12350" y="15936"/>
                  </a:cubicBezTo>
                  <a:cubicBezTo>
                    <a:pt x="12350" y="16320"/>
                    <a:pt x="12032" y="16896"/>
                    <a:pt x="12350" y="17280"/>
                  </a:cubicBezTo>
                  <a:cubicBezTo>
                    <a:pt x="12667" y="17664"/>
                    <a:pt x="12985" y="17952"/>
                    <a:pt x="13303" y="18144"/>
                  </a:cubicBezTo>
                  <a:cubicBezTo>
                    <a:pt x="14732" y="18912"/>
                    <a:pt x="16003" y="19680"/>
                    <a:pt x="17591" y="20544"/>
                  </a:cubicBezTo>
                  <a:cubicBezTo>
                    <a:pt x="18067" y="20736"/>
                    <a:pt x="18385" y="20736"/>
                    <a:pt x="18703" y="20736"/>
                  </a:cubicBezTo>
                  <a:cubicBezTo>
                    <a:pt x="19338" y="20736"/>
                    <a:pt x="19338" y="20352"/>
                    <a:pt x="19656" y="20160"/>
                  </a:cubicBezTo>
                  <a:cubicBezTo>
                    <a:pt x="19973" y="19104"/>
                    <a:pt x="20291" y="18048"/>
                    <a:pt x="19338" y="17280"/>
                  </a:cubicBezTo>
                  <a:cubicBezTo>
                    <a:pt x="18385" y="16416"/>
                    <a:pt x="16638" y="15936"/>
                    <a:pt x="16003" y="15072"/>
                  </a:cubicBezTo>
                  <a:cubicBezTo>
                    <a:pt x="15367" y="14304"/>
                    <a:pt x="15685" y="13248"/>
                    <a:pt x="16003" y="12288"/>
                  </a:cubicBezTo>
                  <a:cubicBezTo>
                    <a:pt x="16320" y="11424"/>
                    <a:pt x="16320" y="10656"/>
                    <a:pt x="15685" y="10272"/>
                  </a:cubicBezTo>
                  <a:cubicBezTo>
                    <a:pt x="15367" y="10080"/>
                    <a:pt x="15050" y="10080"/>
                    <a:pt x="14732" y="9888"/>
                  </a:cubicBezTo>
                  <a:cubicBezTo>
                    <a:pt x="12667" y="9024"/>
                    <a:pt x="12032" y="7200"/>
                    <a:pt x="12032" y="5856"/>
                  </a:cubicBezTo>
                  <a:cubicBezTo>
                    <a:pt x="12032" y="4416"/>
                    <a:pt x="12985" y="2784"/>
                    <a:pt x="12350" y="1152"/>
                  </a:cubicBezTo>
                  <a:cubicBezTo>
                    <a:pt x="12350" y="576"/>
                    <a:pt x="11715" y="0"/>
                    <a:pt x="10603" y="0"/>
                  </a:cubicBezTo>
                  <a:cubicBezTo>
                    <a:pt x="10285" y="0"/>
                    <a:pt x="9650" y="0"/>
                    <a:pt x="9332" y="192"/>
                  </a:cubicBezTo>
                  <a:cubicBezTo>
                    <a:pt x="6950" y="576"/>
                    <a:pt x="1709" y="-864"/>
                    <a:pt x="279" y="960"/>
                  </a:cubicBezTo>
                  <a:cubicBezTo>
                    <a:pt x="-1309" y="3456"/>
                    <a:pt x="4409" y="2208"/>
                    <a:pt x="4409" y="403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Form">
              <a:extLst>
                <a:ext uri="{FF2B5EF4-FFF2-40B4-BE49-F238E27FC236}">
                  <a16:creationId xmlns:a16="http://schemas.microsoft.com/office/drawing/2014/main" id="{FB4D0E56-C940-4721-8F86-2775A615BEEE}"/>
                </a:ext>
              </a:extLst>
            </p:cNvPr>
            <p:cNvSpPr/>
            <p:nvPr/>
          </p:nvSpPr>
          <p:spPr>
            <a:xfrm>
              <a:off x="832610" y="989479"/>
              <a:ext cx="198762" cy="22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Form">
              <a:extLst>
                <a:ext uri="{FF2B5EF4-FFF2-40B4-BE49-F238E27FC236}">
                  <a16:creationId xmlns:a16="http://schemas.microsoft.com/office/drawing/2014/main" id="{4C49C65D-BC5A-454F-BA7C-185A4DFB0BF5}"/>
                </a:ext>
              </a:extLst>
            </p:cNvPr>
            <p:cNvSpPr/>
            <p:nvPr/>
          </p:nvSpPr>
          <p:spPr>
            <a:xfrm>
              <a:off x="1277574" y="1014214"/>
              <a:ext cx="121838" cy="18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Form">
              <a:extLst>
                <a:ext uri="{FF2B5EF4-FFF2-40B4-BE49-F238E27FC236}">
                  <a16:creationId xmlns:a16="http://schemas.microsoft.com/office/drawing/2014/main" id="{42F4198D-D7FF-47EE-A086-A5C58BB1A4BB}"/>
                </a:ext>
              </a:extLst>
            </p:cNvPr>
            <p:cNvSpPr/>
            <p:nvPr/>
          </p:nvSpPr>
          <p:spPr>
            <a:xfrm>
              <a:off x="1312186" y="1227189"/>
              <a:ext cx="20313" cy="3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0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Form">
              <a:extLst>
                <a:ext uri="{FF2B5EF4-FFF2-40B4-BE49-F238E27FC236}">
                  <a16:creationId xmlns:a16="http://schemas.microsoft.com/office/drawing/2014/main" id="{C3D81480-E4B7-4A44-B0D5-C72E9AA6BA16}"/>
                </a:ext>
              </a:extLst>
            </p:cNvPr>
            <p:cNvSpPr/>
            <p:nvPr/>
          </p:nvSpPr>
          <p:spPr>
            <a:xfrm>
              <a:off x="876168" y="738706"/>
              <a:ext cx="150051" cy="153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Form">
              <a:extLst>
                <a:ext uri="{FF2B5EF4-FFF2-40B4-BE49-F238E27FC236}">
                  <a16:creationId xmlns:a16="http://schemas.microsoft.com/office/drawing/2014/main" id="{8D0DBF58-E128-4C8D-B58B-A3C3674DE9C9}"/>
                </a:ext>
              </a:extLst>
            </p:cNvPr>
            <p:cNvSpPr/>
            <p:nvPr/>
          </p:nvSpPr>
          <p:spPr>
            <a:xfrm>
              <a:off x="949009" y="863326"/>
              <a:ext cx="41054" cy="4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Form">
              <a:extLst>
                <a:ext uri="{FF2B5EF4-FFF2-40B4-BE49-F238E27FC236}">
                  <a16:creationId xmlns:a16="http://schemas.microsoft.com/office/drawing/2014/main" id="{11F74382-99F8-425F-939D-DB1CF8212BDA}"/>
                </a:ext>
              </a:extLst>
            </p:cNvPr>
            <p:cNvSpPr/>
            <p:nvPr/>
          </p:nvSpPr>
          <p:spPr>
            <a:xfrm>
              <a:off x="1034977" y="693323"/>
              <a:ext cx="29586" cy="3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Form">
              <a:extLst>
                <a:ext uri="{FF2B5EF4-FFF2-40B4-BE49-F238E27FC236}">
                  <a16:creationId xmlns:a16="http://schemas.microsoft.com/office/drawing/2014/main" id="{89ACC8D3-E29A-4678-86B4-D001E2E4EEAC}"/>
                </a:ext>
              </a:extLst>
            </p:cNvPr>
            <p:cNvSpPr/>
            <p:nvPr/>
          </p:nvSpPr>
          <p:spPr>
            <a:xfrm>
              <a:off x="1038308" y="802443"/>
              <a:ext cx="31639" cy="17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5" extrusionOk="0">
                  <a:moveTo>
                    <a:pt x="90" y="8894"/>
                  </a:moveTo>
                  <a:cubicBezTo>
                    <a:pt x="549" y="11859"/>
                    <a:pt x="2387" y="13553"/>
                    <a:pt x="3766" y="14400"/>
                  </a:cubicBezTo>
                  <a:cubicBezTo>
                    <a:pt x="5375" y="14400"/>
                    <a:pt x="6753" y="14400"/>
                    <a:pt x="8132" y="15247"/>
                  </a:cubicBezTo>
                  <a:lnTo>
                    <a:pt x="10200" y="18635"/>
                  </a:lnTo>
                  <a:cubicBezTo>
                    <a:pt x="12039" y="21600"/>
                    <a:pt x="14336" y="20753"/>
                    <a:pt x="16404" y="19906"/>
                  </a:cubicBezTo>
                  <a:cubicBezTo>
                    <a:pt x="17783" y="18635"/>
                    <a:pt x="18702" y="18635"/>
                    <a:pt x="19851" y="16941"/>
                  </a:cubicBezTo>
                  <a:cubicBezTo>
                    <a:pt x="20770" y="15247"/>
                    <a:pt x="21230" y="12706"/>
                    <a:pt x="20311" y="11012"/>
                  </a:cubicBezTo>
                  <a:cubicBezTo>
                    <a:pt x="17324" y="11859"/>
                    <a:pt x="16864" y="847"/>
                    <a:pt x="13417" y="0"/>
                  </a:cubicBezTo>
                  <a:lnTo>
                    <a:pt x="11579" y="0"/>
                  </a:lnTo>
                  <a:cubicBezTo>
                    <a:pt x="9741" y="847"/>
                    <a:pt x="7673" y="0"/>
                    <a:pt x="6294" y="0"/>
                  </a:cubicBezTo>
                  <a:cubicBezTo>
                    <a:pt x="4685" y="0"/>
                    <a:pt x="3307" y="1271"/>
                    <a:pt x="2387" y="3388"/>
                  </a:cubicBezTo>
                  <a:cubicBezTo>
                    <a:pt x="1009" y="2541"/>
                    <a:pt x="-370" y="5929"/>
                    <a:pt x="90" y="889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Form">
              <a:extLst>
                <a:ext uri="{FF2B5EF4-FFF2-40B4-BE49-F238E27FC236}">
                  <a16:creationId xmlns:a16="http://schemas.microsoft.com/office/drawing/2014/main" id="{13BFCF11-F788-4ABD-A505-D951B877609C}"/>
                </a:ext>
              </a:extLst>
            </p:cNvPr>
            <p:cNvSpPr/>
            <p:nvPr/>
          </p:nvSpPr>
          <p:spPr>
            <a:xfrm>
              <a:off x="990987" y="797351"/>
              <a:ext cx="234213" cy="197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Form">
              <a:extLst>
                <a:ext uri="{FF2B5EF4-FFF2-40B4-BE49-F238E27FC236}">
                  <a16:creationId xmlns:a16="http://schemas.microsoft.com/office/drawing/2014/main" id="{C935D39D-E6F4-4694-B5DD-FE6EE789E277}"/>
                </a:ext>
              </a:extLst>
            </p:cNvPr>
            <p:cNvSpPr/>
            <p:nvPr/>
          </p:nvSpPr>
          <p:spPr>
            <a:xfrm>
              <a:off x="1234612" y="917366"/>
              <a:ext cx="29758" cy="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Form">
              <a:extLst>
                <a:ext uri="{FF2B5EF4-FFF2-40B4-BE49-F238E27FC236}">
                  <a16:creationId xmlns:a16="http://schemas.microsoft.com/office/drawing/2014/main" id="{CFF2009B-FFB9-4DF0-943D-ABCAD24E62C8}"/>
                </a:ext>
              </a:extLst>
            </p:cNvPr>
            <p:cNvSpPr/>
            <p:nvPr/>
          </p:nvSpPr>
          <p:spPr>
            <a:xfrm>
              <a:off x="1072042" y="687808"/>
              <a:ext cx="73139" cy="8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3" y="368"/>
                  </a:moveTo>
                  <a:cubicBezTo>
                    <a:pt x="12759" y="0"/>
                    <a:pt x="13651" y="0"/>
                    <a:pt x="14245" y="0"/>
                  </a:cubicBezTo>
                  <a:cubicBezTo>
                    <a:pt x="15434" y="0"/>
                    <a:pt x="16722" y="0"/>
                    <a:pt x="18010" y="0"/>
                  </a:cubicBezTo>
                  <a:cubicBezTo>
                    <a:pt x="18803" y="0"/>
                    <a:pt x="19596" y="0"/>
                    <a:pt x="20289" y="368"/>
                  </a:cubicBezTo>
                  <a:cubicBezTo>
                    <a:pt x="20884" y="735"/>
                    <a:pt x="21280" y="1563"/>
                    <a:pt x="20884" y="2298"/>
                  </a:cubicBezTo>
                  <a:cubicBezTo>
                    <a:pt x="20487" y="3033"/>
                    <a:pt x="18803" y="3493"/>
                    <a:pt x="19199" y="4228"/>
                  </a:cubicBezTo>
                  <a:cubicBezTo>
                    <a:pt x="19397" y="4596"/>
                    <a:pt x="19596" y="4596"/>
                    <a:pt x="19794" y="4963"/>
                  </a:cubicBezTo>
                  <a:cubicBezTo>
                    <a:pt x="20289" y="5607"/>
                    <a:pt x="19397" y="6342"/>
                    <a:pt x="19397" y="7077"/>
                  </a:cubicBezTo>
                  <a:cubicBezTo>
                    <a:pt x="19397" y="8089"/>
                    <a:pt x="20686" y="8824"/>
                    <a:pt x="20091" y="9651"/>
                  </a:cubicBezTo>
                  <a:cubicBezTo>
                    <a:pt x="19794" y="9835"/>
                    <a:pt x="19596" y="10019"/>
                    <a:pt x="19397" y="10019"/>
                  </a:cubicBezTo>
                  <a:cubicBezTo>
                    <a:pt x="19001" y="10386"/>
                    <a:pt x="18803" y="10938"/>
                    <a:pt x="18803" y="11581"/>
                  </a:cubicBezTo>
                  <a:cubicBezTo>
                    <a:pt x="18605" y="12868"/>
                    <a:pt x="18407" y="14063"/>
                    <a:pt x="18208" y="15442"/>
                  </a:cubicBezTo>
                  <a:cubicBezTo>
                    <a:pt x="18208" y="15809"/>
                    <a:pt x="18208" y="16361"/>
                    <a:pt x="18605" y="16361"/>
                  </a:cubicBezTo>
                  <a:cubicBezTo>
                    <a:pt x="15632" y="18843"/>
                    <a:pt x="11570" y="19670"/>
                    <a:pt x="7805" y="18475"/>
                  </a:cubicBezTo>
                  <a:cubicBezTo>
                    <a:pt x="7408" y="18843"/>
                    <a:pt x="7408" y="19670"/>
                    <a:pt x="7111" y="20221"/>
                  </a:cubicBezTo>
                  <a:cubicBezTo>
                    <a:pt x="6913" y="20773"/>
                    <a:pt x="6715" y="21600"/>
                    <a:pt x="6120" y="21416"/>
                  </a:cubicBezTo>
                  <a:cubicBezTo>
                    <a:pt x="5724" y="21416"/>
                    <a:pt x="5328" y="20957"/>
                    <a:pt x="5030" y="20405"/>
                  </a:cubicBezTo>
                  <a:cubicBezTo>
                    <a:pt x="4238" y="19026"/>
                    <a:pt x="3247" y="17556"/>
                    <a:pt x="2355" y="16177"/>
                  </a:cubicBezTo>
                  <a:cubicBezTo>
                    <a:pt x="2157" y="15809"/>
                    <a:pt x="1959" y="15442"/>
                    <a:pt x="1563" y="15166"/>
                  </a:cubicBezTo>
                  <a:cubicBezTo>
                    <a:pt x="1166" y="14798"/>
                    <a:pt x="274" y="14798"/>
                    <a:pt x="76" y="14247"/>
                  </a:cubicBezTo>
                  <a:cubicBezTo>
                    <a:pt x="-320" y="13236"/>
                    <a:pt x="968" y="12500"/>
                    <a:pt x="968" y="11581"/>
                  </a:cubicBezTo>
                  <a:cubicBezTo>
                    <a:pt x="968" y="10754"/>
                    <a:pt x="473" y="10203"/>
                    <a:pt x="671" y="9467"/>
                  </a:cubicBezTo>
                  <a:cubicBezTo>
                    <a:pt x="968" y="8824"/>
                    <a:pt x="1563" y="8640"/>
                    <a:pt x="1563" y="8089"/>
                  </a:cubicBezTo>
                  <a:cubicBezTo>
                    <a:pt x="1563" y="7721"/>
                    <a:pt x="1166" y="7261"/>
                    <a:pt x="968" y="6894"/>
                  </a:cubicBezTo>
                  <a:cubicBezTo>
                    <a:pt x="76" y="4780"/>
                    <a:pt x="4436" y="5147"/>
                    <a:pt x="5526" y="4963"/>
                  </a:cubicBezTo>
                  <a:cubicBezTo>
                    <a:pt x="3049" y="919"/>
                    <a:pt x="10678" y="1563"/>
                    <a:pt x="12363" y="36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Form">
              <a:extLst>
                <a:ext uri="{FF2B5EF4-FFF2-40B4-BE49-F238E27FC236}">
                  <a16:creationId xmlns:a16="http://schemas.microsoft.com/office/drawing/2014/main" id="{91A7689F-D96D-4DED-B0AD-7727CC0C42EA}"/>
                </a:ext>
              </a:extLst>
            </p:cNvPr>
            <p:cNvSpPr/>
            <p:nvPr/>
          </p:nvSpPr>
          <p:spPr>
            <a:xfrm>
              <a:off x="1054061" y="623426"/>
              <a:ext cx="94476" cy="58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23" extrusionOk="0">
                  <a:moveTo>
                    <a:pt x="5296" y="20930"/>
                  </a:moveTo>
                  <a:cubicBezTo>
                    <a:pt x="6059" y="20434"/>
                    <a:pt x="6593" y="19317"/>
                    <a:pt x="7204" y="18075"/>
                  </a:cubicBezTo>
                  <a:cubicBezTo>
                    <a:pt x="7814" y="16710"/>
                    <a:pt x="8349" y="15965"/>
                    <a:pt x="9112" y="15717"/>
                  </a:cubicBezTo>
                  <a:cubicBezTo>
                    <a:pt x="10104" y="17455"/>
                    <a:pt x="11860" y="15717"/>
                    <a:pt x="13157" y="16461"/>
                  </a:cubicBezTo>
                  <a:cubicBezTo>
                    <a:pt x="13463" y="16710"/>
                    <a:pt x="13768" y="16958"/>
                    <a:pt x="13920" y="16958"/>
                  </a:cubicBezTo>
                  <a:cubicBezTo>
                    <a:pt x="14226" y="16958"/>
                    <a:pt x="14607" y="16461"/>
                    <a:pt x="14913" y="16213"/>
                  </a:cubicBezTo>
                  <a:cubicBezTo>
                    <a:pt x="15523" y="15965"/>
                    <a:pt x="16210" y="16958"/>
                    <a:pt x="16821" y="17206"/>
                  </a:cubicBezTo>
                  <a:cubicBezTo>
                    <a:pt x="17966" y="17827"/>
                    <a:pt x="19187" y="16461"/>
                    <a:pt x="20179" y="17455"/>
                  </a:cubicBezTo>
                  <a:cubicBezTo>
                    <a:pt x="20332" y="17827"/>
                    <a:pt x="20484" y="17827"/>
                    <a:pt x="20637" y="17827"/>
                  </a:cubicBezTo>
                  <a:cubicBezTo>
                    <a:pt x="21324" y="18075"/>
                    <a:pt x="21324" y="16213"/>
                    <a:pt x="21019" y="15468"/>
                  </a:cubicBezTo>
                  <a:cubicBezTo>
                    <a:pt x="20637" y="14599"/>
                    <a:pt x="20026" y="13855"/>
                    <a:pt x="20179" y="12861"/>
                  </a:cubicBezTo>
                  <a:cubicBezTo>
                    <a:pt x="20332" y="11993"/>
                    <a:pt x="21019" y="11496"/>
                    <a:pt x="21019" y="10751"/>
                  </a:cubicBezTo>
                  <a:cubicBezTo>
                    <a:pt x="21019" y="9386"/>
                    <a:pt x="19416" y="9137"/>
                    <a:pt x="19416" y="7896"/>
                  </a:cubicBezTo>
                  <a:cubicBezTo>
                    <a:pt x="19416" y="7648"/>
                    <a:pt x="19569" y="7151"/>
                    <a:pt x="19569" y="6779"/>
                  </a:cubicBezTo>
                  <a:cubicBezTo>
                    <a:pt x="19721" y="5786"/>
                    <a:pt x="19187" y="5041"/>
                    <a:pt x="18576" y="4544"/>
                  </a:cubicBezTo>
                  <a:cubicBezTo>
                    <a:pt x="18118" y="3924"/>
                    <a:pt x="17431" y="3675"/>
                    <a:pt x="16821" y="3179"/>
                  </a:cubicBezTo>
                  <a:cubicBezTo>
                    <a:pt x="16363" y="2682"/>
                    <a:pt x="15829" y="1813"/>
                    <a:pt x="15371" y="1068"/>
                  </a:cubicBezTo>
                  <a:cubicBezTo>
                    <a:pt x="14913" y="199"/>
                    <a:pt x="14226" y="-173"/>
                    <a:pt x="13615" y="75"/>
                  </a:cubicBezTo>
                  <a:cubicBezTo>
                    <a:pt x="13005" y="324"/>
                    <a:pt x="12470" y="1317"/>
                    <a:pt x="12852" y="2434"/>
                  </a:cubicBezTo>
                  <a:cubicBezTo>
                    <a:pt x="12012" y="2434"/>
                    <a:pt x="11402" y="3924"/>
                    <a:pt x="11554" y="5289"/>
                  </a:cubicBezTo>
                  <a:cubicBezTo>
                    <a:pt x="11554" y="5786"/>
                    <a:pt x="11707" y="6034"/>
                    <a:pt x="11707" y="6530"/>
                  </a:cubicBezTo>
                  <a:cubicBezTo>
                    <a:pt x="11707" y="7896"/>
                    <a:pt x="10562" y="8144"/>
                    <a:pt x="9952" y="7648"/>
                  </a:cubicBezTo>
                  <a:cubicBezTo>
                    <a:pt x="9265" y="7151"/>
                    <a:pt x="8654" y="6282"/>
                    <a:pt x="8043" y="6282"/>
                  </a:cubicBezTo>
                  <a:cubicBezTo>
                    <a:pt x="6593" y="6530"/>
                    <a:pt x="6288" y="10006"/>
                    <a:pt x="4990" y="10999"/>
                  </a:cubicBezTo>
                  <a:cubicBezTo>
                    <a:pt x="4456" y="11496"/>
                    <a:pt x="3693" y="11248"/>
                    <a:pt x="3235" y="10751"/>
                  </a:cubicBezTo>
                  <a:cubicBezTo>
                    <a:pt x="3235" y="10751"/>
                    <a:pt x="3388" y="15717"/>
                    <a:pt x="3540" y="16213"/>
                  </a:cubicBezTo>
                  <a:cubicBezTo>
                    <a:pt x="2395" y="16710"/>
                    <a:pt x="335" y="14351"/>
                    <a:pt x="29" y="17455"/>
                  </a:cubicBezTo>
                  <a:cubicBezTo>
                    <a:pt x="-276" y="20434"/>
                    <a:pt x="1937" y="21179"/>
                    <a:pt x="3082" y="19813"/>
                  </a:cubicBezTo>
                  <a:cubicBezTo>
                    <a:pt x="3540" y="20930"/>
                    <a:pt x="4304" y="21427"/>
                    <a:pt x="5296" y="2093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Form">
              <a:extLst>
                <a:ext uri="{FF2B5EF4-FFF2-40B4-BE49-F238E27FC236}">
                  <a16:creationId xmlns:a16="http://schemas.microsoft.com/office/drawing/2014/main" id="{BB3E7C83-73E9-4601-9D6E-6BC3271E6A9D}"/>
                </a:ext>
              </a:extLst>
            </p:cNvPr>
            <p:cNvSpPr/>
            <p:nvPr/>
          </p:nvSpPr>
          <p:spPr>
            <a:xfrm>
              <a:off x="1218876" y="567112"/>
              <a:ext cx="136049" cy="155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Form">
              <a:extLst>
                <a:ext uri="{FF2B5EF4-FFF2-40B4-BE49-F238E27FC236}">
                  <a16:creationId xmlns:a16="http://schemas.microsoft.com/office/drawing/2014/main" id="{37F94A29-B6DA-4B0A-9C88-2E60173C094A}"/>
                </a:ext>
              </a:extLst>
            </p:cNvPr>
            <p:cNvSpPr/>
            <p:nvPr/>
          </p:nvSpPr>
          <p:spPr>
            <a:xfrm>
              <a:off x="1278196" y="708478"/>
              <a:ext cx="32219" cy="3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" name="Form">
              <a:extLst>
                <a:ext uri="{FF2B5EF4-FFF2-40B4-BE49-F238E27FC236}">
                  <a16:creationId xmlns:a16="http://schemas.microsoft.com/office/drawing/2014/main" id="{27BBACA1-10B2-4C4E-97E7-2FE0CA182125}"/>
                </a:ext>
              </a:extLst>
            </p:cNvPr>
            <p:cNvSpPr/>
            <p:nvPr/>
          </p:nvSpPr>
          <p:spPr>
            <a:xfrm>
              <a:off x="1208943" y="722976"/>
              <a:ext cx="51130" cy="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Form">
              <a:extLst>
                <a:ext uri="{FF2B5EF4-FFF2-40B4-BE49-F238E27FC236}">
                  <a16:creationId xmlns:a16="http://schemas.microsoft.com/office/drawing/2014/main" id="{0E606010-1FDC-44E2-89EB-6F9C50087A94}"/>
                </a:ext>
              </a:extLst>
            </p:cNvPr>
            <p:cNvSpPr/>
            <p:nvPr/>
          </p:nvSpPr>
          <p:spPr>
            <a:xfrm>
              <a:off x="1239897" y="812086"/>
              <a:ext cx="154988" cy="142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70" extrusionOk="0">
                  <a:moveTo>
                    <a:pt x="333" y="4191"/>
                  </a:moveTo>
                  <a:cubicBezTo>
                    <a:pt x="333" y="4548"/>
                    <a:pt x="333" y="4854"/>
                    <a:pt x="426" y="5159"/>
                  </a:cubicBezTo>
                  <a:cubicBezTo>
                    <a:pt x="661" y="5618"/>
                    <a:pt x="1317" y="5618"/>
                    <a:pt x="1410" y="6025"/>
                  </a:cubicBezTo>
                  <a:cubicBezTo>
                    <a:pt x="1645" y="6687"/>
                    <a:pt x="333" y="7197"/>
                    <a:pt x="661" y="7859"/>
                  </a:cubicBezTo>
                  <a:cubicBezTo>
                    <a:pt x="942" y="7961"/>
                    <a:pt x="1223" y="8063"/>
                    <a:pt x="1504" y="7961"/>
                  </a:cubicBezTo>
                  <a:cubicBezTo>
                    <a:pt x="1504" y="8369"/>
                    <a:pt x="1504" y="8827"/>
                    <a:pt x="1645" y="9235"/>
                  </a:cubicBezTo>
                  <a:cubicBezTo>
                    <a:pt x="2113" y="9133"/>
                    <a:pt x="2910" y="9337"/>
                    <a:pt x="2722" y="9897"/>
                  </a:cubicBezTo>
                  <a:cubicBezTo>
                    <a:pt x="2629" y="10101"/>
                    <a:pt x="2301" y="10203"/>
                    <a:pt x="2113" y="10304"/>
                  </a:cubicBezTo>
                  <a:cubicBezTo>
                    <a:pt x="1926" y="10406"/>
                    <a:pt x="1738" y="10712"/>
                    <a:pt x="1832" y="10967"/>
                  </a:cubicBezTo>
                  <a:cubicBezTo>
                    <a:pt x="2301" y="11374"/>
                    <a:pt x="2816" y="11782"/>
                    <a:pt x="3285" y="12240"/>
                  </a:cubicBezTo>
                  <a:cubicBezTo>
                    <a:pt x="3285" y="12444"/>
                    <a:pt x="3378" y="12648"/>
                    <a:pt x="3378" y="12852"/>
                  </a:cubicBezTo>
                  <a:cubicBezTo>
                    <a:pt x="3706" y="12852"/>
                    <a:pt x="3987" y="12852"/>
                    <a:pt x="4268" y="12852"/>
                  </a:cubicBezTo>
                  <a:cubicBezTo>
                    <a:pt x="4268" y="13616"/>
                    <a:pt x="5252" y="14023"/>
                    <a:pt x="5768" y="13514"/>
                  </a:cubicBezTo>
                  <a:cubicBezTo>
                    <a:pt x="5955" y="13820"/>
                    <a:pt x="6049" y="14125"/>
                    <a:pt x="5955" y="14584"/>
                  </a:cubicBezTo>
                  <a:cubicBezTo>
                    <a:pt x="6330" y="14482"/>
                    <a:pt x="6517" y="14889"/>
                    <a:pt x="6939" y="15093"/>
                  </a:cubicBezTo>
                  <a:cubicBezTo>
                    <a:pt x="7923" y="15755"/>
                    <a:pt x="9282" y="14380"/>
                    <a:pt x="10172" y="15195"/>
                  </a:cubicBezTo>
                  <a:cubicBezTo>
                    <a:pt x="10360" y="16061"/>
                    <a:pt x="10688" y="16825"/>
                    <a:pt x="10875" y="17691"/>
                  </a:cubicBezTo>
                  <a:cubicBezTo>
                    <a:pt x="11156" y="18659"/>
                    <a:pt x="11344" y="19576"/>
                    <a:pt x="11531" y="20544"/>
                  </a:cubicBezTo>
                  <a:cubicBezTo>
                    <a:pt x="12140" y="20544"/>
                    <a:pt x="12515" y="21104"/>
                    <a:pt x="13030" y="21308"/>
                  </a:cubicBezTo>
                  <a:cubicBezTo>
                    <a:pt x="13499" y="21512"/>
                    <a:pt x="14389" y="21206"/>
                    <a:pt x="14202" y="20544"/>
                  </a:cubicBezTo>
                  <a:cubicBezTo>
                    <a:pt x="15279" y="21308"/>
                    <a:pt x="16685" y="21512"/>
                    <a:pt x="17856" y="21104"/>
                  </a:cubicBezTo>
                  <a:cubicBezTo>
                    <a:pt x="18325" y="20340"/>
                    <a:pt x="18512" y="19576"/>
                    <a:pt x="18840" y="18761"/>
                  </a:cubicBezTo>
                  <a:cubicBezTo>
                    <a:pt x="18934" y="18659"/>
                    <a:pt x="18934" y="18404"/>
                    <a:pt x="19028" y="18303"/>
                  </a:cubicBezTo>
                  <a:cubicBezTo>
                    <a:pt x="19121" y="17997"/>
                    <a:pt x="19215" y="17589"/>
                    <a:pt x="19403" y="17233"/>
                  </a:cubicBezTo>
                  <a:cubicBezTo>
                    <a:pt x="19731" y="16418"/>
                    <a:pt x="20386" y="15348"/>
                    <a:pt x="21183" y="15755"/>
                  </a:cubicBezTo>
                  <a:cubicBezTo>
                    <a:pt x="20574" y="14889"/>
                    <a:pt x="19731" y="14125"/>
                    <a:pt x="18840" y="13616"/>
                  </a:cubicBezTo>
                  <a:cubicBezTo>
                    <a:pt x="19028" y="12138"/>
                    <a:pt x="19309" y="10508"/>
                    <a:pt x="19215" y="9031"/>
                  </a:cubicBezTo>
                  <a:cubicBezTo>
                    <a:pt x="19121" y="6891"/>
                    <a:pt x="18419" y="4752"/>
                    <a:pt x="19028" y="2714"/>
                  </a:cubicBezTo>
                  <a:cubicBezTo>
                    <a:pt x="18325" y="2612"/>
                    <a:pt x="17856" y="1950"/>
                    <a:pt x="17247" y="1542"/>
                  </a:cubicBezTo>
                  <a:cubicBezTo>
                    <a:pt x="16872" y="1237"/>
                    <a:pt x="16263" y="1135"/>
                    <a:pt x="15795" y="880"/>
                  </a:cubicBezTo>
                  <a:cubicBezTo>
                    <a:pt x="14998" y="676"/>
                    <a:pt x="14108" y="472"/>
                    <a:pt x="13311" y="167"/>
                  </a:cubicBezTo>
                  <a:cubicBezTo>
                    <a:pt x="12937" y="65"/>
                    <a:pt x="12515" y="-88"/>
                    <a:pt x="12140" y="65"/>
                  </a:cubicBezTo>
                  <a:cubicBezTo>
                    <a:pt x="11953" y="167"/>
                    <a:pt x="11672" y="269"/>
                    <a:pt x="11437" y="269"/>
                  </a:cubicBezTo>
                  <a:cubicBezTo>
                    <a:pt x="10969" y="370"/>
                    <a:pt x="10453" y="65"/>
                    <a:pt x="9985" y="65"/>
                  </a:cubicBezTo>
                  <a:cubicBezTo>
                    <a:pt x="9469" y="65"/>
                    <a:pt x="9001" y="778"/>
                    <a:pt x="9376" y="1135"/>
                  </a:cubicBezTo>
                  <a:cubicBezTo>
                    <a:pt x="8485" y="880"/>
                    <a:pt x="7642" y="1644"/>
                    <a:pt x="7501" y="2612"/>
                  </a:cubicBezTo>
                  <a:cubicBezTo>
                    <a:pt x="7501" y="3121"/>
                    <a:pt x="7736" y="3631"/>
                    <a:pt x="7642" y="4191"/>
                  </a:cubicBezTo>
                  <a:cubicBezTo>
                    <a:pt x="7501" y="4701"/>
                    <a:pt x="7220" y="5363"/>
                    <a:pt x="6752" y="5261"/>
                  </a:cubicBezTo>
                  <a:cubicBezTo>
                    <a:pt x="6845" y="5720"/>
                    <a:pt x="6939" y="6025"/>
                    <a:pt x="7033" y="6331"/>
                  </a:cubicBezTo>
                  <a:cubicBezTo>
                    <a:pt x="6658" y="7095"/>
                    <a:pt x="5955" y="7859"/>
                    <a:pt x="5346" y="7401"/>
                  </a:cubicBezTo>
                  <a:cubicBezTo>
                    <a:pt x="5159" y="7299"/>
                    <a:pt x="5065" y="6993"/>
                    <a:pt x="4971" y="6687"/>
                  </a:cubicBezTo>
                  <a:cubicBezTo>
                    <a:pt x="4690" y="5618"/>
                    <a:pt x="4456" y="4446"/>
                    <a:pt x="4596" y="3376"/>
                  </a:cubicBezTo>
                  <a:cubicBezTo>
                    <a:pt x="3894" y="3682"/>
                    <a:pt x="3097" y="3121"/>
                    <a:pt x="2394" y="2714"/>
                  </a:cubicBezTo>
                  <a:cubicBezTo>
                    <a:pt x="1926" y="2306"/>
                    <a:pt x="1129" y="1338"/>
                    <a:pt x="333" y="1746"/>
                  </a:cubicBezTo>
                  <a:cubicBezTo>
                    <a:pt x="-417" y="2052"/>
                    <a:pt x="333" y="3478"/>
                    <a:pt x="333" y="419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Form">
              <a:extLst>
                <a:ext uri="{FF2B5EF4-FFF2-40B4-BE49-F238E27FC236}">
                  <a16:creationId xmlns:a16="http://schemas.microsoft.com/office/drawing/2014/main" id="{3E64D0AC-B958-4E07-8963-9E2844C84795}"/>
                </a:ext>
              </a:extLst>
            </p:cNvPr>
            <p:cNvSpPr/>
            <p:nvPr/>
          </p:nvSpPr>
          <p:spPr>
            <a:xfrm>
              <a:off x="1390246" y="904223"/>
              <a:ext cx="64974" cy="83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Form">
              <a:extLst>
                <a:ext uri="{FF2B5EF4-FFF2-40B4-BE49-F238E27FC236}">
                  <a16:creationId xmlns:a16="http://schemas.microsoft.com/office/drawing/2014/main" id="{00F1DE4A-576B-4385-BF7A-90A2C1053BB0}"/>
                </a:ext>
              </a:extLst>
            </p:cNvPr>
            <p:cNvSpPr/>
            <p:nvPr/>
          </p:nvSpPr>
          <p:spPr>
            <a:xfrm>
              <a:off x="1386545" y="784958"/>
              <a:ext cx="343455" cy="212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Form">
              <a:extLst>
                <a:ext uri="{FF2B5EF4-FFF2-40B4-BE49-F238E27FC236}">
                  <a16:creationId xmlns:a16="http://schemas.microsoft.com/office/drawing/2014/main" id="{4126BF7C-DF69-4954-8812-77BCEDC0FAE3}"/>
                </a:ext>
              </a:extLst>
            </p:cNvPr>
            <p:cNvSpPr/>
            <p:nvPr/>
          </p:nvSpPr>
          <p:spPr>
            <a:xfrm>
              <a:off x="1356163" y="625066"/>
              <a:ext cx="107850" cy="13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Form">
              <a:extLst>
                <a:ext uri="{FF2B5EF4-FFF2-40B4-BE49-F238E27FC236}">
                  <a16:creationId xmlns:a16="http://schemas.microsoft.com/office/drawing/2014/main" id="{D77AB6C0-04E8-4B91-B2CD-1362816FA6C2}"/>
                </a:ext>
              </a:extLst>
            </p:cNvPr>
            <p:cNvSpPr/>
            <p:nvPr/>
          </p:nvSpPr>
          <p:spPr>
            <a:xfrm>
              <a:off x="1318981" y="471155"/>
              <a:ext cx="43160" cy="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Form">
              <a:extLst>
                <a:ext uri="{FF2B5EF4-FFF2-40B4-BE49-F238E27FC236}">
                  <a16:creationId xmlns:a16="http://schemas.microsoft.com/office/drawing/2014/main" id="{5B3B2DC9-C59D-4453-B314-0CD06618AF76}"/>
                </a:ext>
              </a:extLst>
            </p:cNvPr>
            <p:cNvSpPr/>
            <p:nvPr/>
          </p:nvSpPr>
          <p:spPr>
            <a:xfrm>
              <a:off x="1500452" y="733481"/>
              <a:ext cx="27170" cy="4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7"/>
                  </a:moveTo>
                  <a:cubicBezTo>
                    <a:pt x="18727" y="16849"/>
                    <a:pt x="17788" y="19508"/>
                    <a:pt x="14970" y="20006"/>
                  </a:cubicBezTo>
                  <a:cubicBezTo>
                    <a:pt x="12857" y="20339"/>
                    <a:pt x="10510" y="19176"/>
                    <a:pt x="8397" y="20006"/>
                  </a:cubicBezTo>
                  <a:cubicBezTo>
                    <a:pt x="7927" y="20006"/>
                    <a:pt x="7927" y="20339"/>
                    <a:pt x="7457" y="20339"/>
                  </a:cubicBezTo>
                  <a:cubicBezTo>
                    <a:pt x="6518" y="20671"/>
                    <a:pt x="5579" y="20671"/>
                    <a:pt x="5110" y="20339"/>
                  </a:cubicBezTo>
                  <a:cubicBezTo>
                    <a:pt x="2997" y="20006"/>
                    <a:pt x="1588" y="18179"/>
                    <a:pt x="1118" y="16849"/>
                  </a:cubicBezTo>
                  <a:cubicBezTo>
                    <a:pt x="1118" y="15354"/>
                    <a:pt x="2057" y="13693"/>
                    <a:pt x="3936" y="13028"/>
                  </a:cubicBezTo>
                  <a:cubicBezTo>
                    <a:pt x="-2873" y="11865"/>
                    <a:pt x="1118" y="8043"/>
                    <a:pt x="1588" y="5219"/>
                  </a:cubicBezTo>
                  <a:cubicBezTo>
                    <a:pt x="1588" y="2560"/>
                    <a:pt x="-1934" y="733"/>
                    <a:pt x="3466" y="68"/>
                  </a:cubicBezTo>
                  <a:cubicBezTo>
                    <a:pt x="12857" y="-929"/>
                    <a:pt x="18727" y="9206"/>
                    <a:pt x="18727" y="143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Form">
              <a:extLst>
                <a:ext uri="{FF2B5EF4-FFF2-40B4-BE49-F238E27FC236}">
                  <a16:creationId xmlns:a16="http://schemas.microsoft.com/office/drawing/2014/main" id="{CD28E0D8-84CD-4D44-A7DA-2310108286E1}"/>
                </a:ext>
              </a:extLst>
            </p:cNvPr>
            <p:cNvSpPr/>
            <p:nvPr/>
          </p:nvSpPr>
          <p:spPr>
            <a:xfrm>
              <a:off x="1392827" y="86975"/>
              <a:ext cx="688146" cy="77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Form">
              <a:extLst>
                <a:ext uri="{FF2B5EF4-FFF2-40B4-BE49-F238E27FC236}">
                  <a16:creationId xmlns:a16="http://schemas.microsoft.com/office/drawing/2014/main" id="{F6961A55-C476-4A39-9362-9FA5CDA2915D}"/>
                </a:ext>
              </a:extLst>
            </p:cNvPr>
            <p:cNvSpPr/>
            <p:nvPr/>
          </p:nvSpPr>
          <p:spPr>
            <a:xfrm>
              <a:off x="1863110" y="-1"/>
              <a:ext cx="1196997" cy="175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3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2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" name="Form">
              <a:extLst>
                <a:ext uri="{FF2B5EF4-FFF2-40B4-BE49-F238E27FC236}">
                  <a16:creationId xmlns:a16="http://schemas.microsoft.com/office/drawing/2014/main" id="{3CFC1831-D7AD-4AE9-A5C4-C56F109AE361}"/>
                </a:ext>
              </a:extLst>
            </p:cNvPr>
            <p:cNvSpPr/>
            <p:nvPr/>
          </p:nvSpPr>
          <p:spPr>
            <a:xfrm>
              <a:off x="2907675" y="914753"/>
              <a:ext cx="39130" cy="4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Form">
              <a:extLst>
                <a:ext uri="{FF2B5EF4-FFF2-40B4-BE49-F238E27FC236}">
                  <a16:creationId xmlns:a16="http://schemas.microsoft.com/office/drawing/2014/main" id="{93DEBC46-7CC4-4736-A810-5BB8C5D6F3A9}"/>
                </a:ext>
              </a:extLst>
            </p:cNvPr>
            <p:cNvSpPr/>
            <p:nvPr/>
          </p:nvSpPr>
          <p:spPr>
            <a:xfrm>
              <a:off x="6171641" y="3297778"/>
              <a:ext cx="94254" cy="5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1" extrusionOk="0">
                  <a:moveTo>
                    <a:pt x="3065" y="16702"/>
                  </a:moveTo>
                  <a:cubicBezTo>
                    <a:pt x="3214" y="17456"/>
                    <a:pt x="3214" y="18460"/>
                    <a:pt x="3364" y="19340"/>
                  </a:cubicBezTo>
                  <a:cubicBezTo>
                    <a:pt x="3364" y="19591"/>
                    <a:pt x="3364" y="20093"/>
                    <a:pt x="3513" y="20344"/>
                  </a:cubicBezTo>
                  <a:cubicBezTo>
                    <a:pt x="3738" y="20847"/>
                    <a:pt x="4037" y="20847"/>
                    <a:pt x="4336" y="21098"/>
                  </a:cubicBezTo>
                  <a:cubicBezTo>
                    <a:pt x="5307" y="21600"/>
                    <a:pt x="6279" y="20847"/>
                    <a:pt x="7026" y="20093"/>
                  </a:cubicBezTo>
                  <a:cubicBezTo>
                    <a:pt x="7848" y="19340"/>
                    <a:pt x="8372" y="18209"/>
                    <a:pt x="9343" y="17456"/>
                  </a:cubicBezTo>
                  <a:cubicBezTo>
                    <a:pt x="10315" y="16702"/>
                    <a:pt x="11212" y="16074"/>
                    <a:pt x="12333" y="15572"/>
                  </a:cubicBezTo>
                  <a:cubicBezTo>
                    <a:pt x="13230" y="14819"/>
                    <a:pt x="14201" y="14065"/>
                    <a:pt x="14650" y="12181"/>
                  </a:cubicBezTo>
                  <a:cubicBezTo>
                    <a:pt x="15023" y="10800"/>
                    <a:pt x="15023" y="9293"/>
                    <a:pt x="15621" y="8163"/>
                  </a:cubicBezTo>
                  <a:cubicBezTo>
                    <a:pt x="16219" y="7409"/>
                    <a:pt x="17041" y="7912"/>
                    <a:pt x="17789" y="7660"/>
                  </a:cubicBezTo>
                  <a:cubicBezTo>
                    <a:pt x="18910" y="7409"/>
                    <a:pt x="19508" y="5902"/>
                    <a:pt x="20181" y="4270"/>
                  </a:cubicBezTo>
                  <a:cubicBezTo>
                    <a:pt x="20330" y="3767"/>
                    <a:pt x="20629" y="3265"/>
                    <a:pt x="20480" y="2637"/>
                  </a:cubicBezTo>
                  <a:cubicBezTo>
                    <a:pt x="20330" y="1633"/>
                    <a:pt x="19732" y="1381"/>
                    <a:pt x="19059" y="1130"/>
                  </a:cubicBezTo>
                  <a:cubicBezTo>
                    <a:pt x="18163" y="879"/>
                    <a:pt x="17191" y="0"/>
                    <a:pt x="16070" y="0"/>
                  </a:cubicBezTo>
                  <a:cubicBezTo>
                    <a:pt x="15173" y="0"/>
                    <a:pt x="14052" y="1381"/>
                    <a:pt x="14201" y="3014"/>
                  </a:cubicBezTo>
                  <a:cubicBezTo>
                    <a:pt x="14201" y="3767"/>
                    <a:pt x="14650" y="4521"/>
                    <a:pt x="14351" y="5274"/>
                  </a:cubicBezTo>
                  <a:cubicBezTo>
                    <a:pt x="14201" y="5526"/>
                    <a:pt x="14052" y="5902"/>
                    <a:pt x="13902" y="5902"/>
                  </a:cubicBezTo>
                  <a:cubicBezTo>
                    <a:pt x="13230" y="6405"/>
                    <a:pt x="12482" y="6656"/>
                    <a:pt x="11735" y="6656"/>
                  </a:cubicBezTo>
                  <a:cubicBezTo>
                    <a:pt x="11361" y="6656"/>
                    <a:pt x="10913" y="6405"/>
                    <a:pt x="10614" y="6656"/>
                  </a:cubicBezTo>
                  <a:cubicBezTo>
                    <a:pt x="10315" y="7158"/>
                    <a:pt x="10464" y="8163"/>
                    <a:pt x="10614" y="8791"/>
                  </a:cubicBezTo>
                  <a:cubicBezTo>
                    <a:pt x="10763" y="9042"/>
                    <a:pt x="10763" y="9544"/>
                    <a:pt x="10763" y="9795"/>
                  </a:cubicBezTo>
                  <a:cubicBezTo>
                    <a:pt x="10763" y="10047"/>
                    <a:pt x="10614" y="10047"/>
                    <a:pt x="10464" y="10298"/>
                  </a:cubicBezTo>
                  <a:cubicBezTo>
                    <a:pt x="8222" y="11930"/>
                    <a:pt x="5606" y="11930"/>
                    <a:pt x="3364" y="10047"/>
                  </a:cubicBezTo>
                  <a:cubicBezTo>
                    <a:pt x="2916" y="9795"/>
                    <a:pt x="2617" y="9293"/>
                    <a:pt x="2168" y="9042"/>
                  </a:cubicBezTo>
                  <a:cubicBezTo>
                    <a:pt x="599" y="7912"/>
                    <a:pt x="-971" y="10298"/>
                    <a:pt x="748" y="11930"/>
                  </a:cubicBezTo>
                  <a:cubicBezTo>
                    <a:pt x="1346" y="12433"/>
                    <a:pt x="2168" y="12181"/>
                    <a:pt x="2766" y="13186"/>
                  </a:cubicBezTo>
                  <a:cubicBezTo>
                    <a:pt x="2916" y="14316"/>
                    <a:pt x="3065" y="15572"/>
                    <a:pt x="3065" y="16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" name="Form">
              <a:extLst>
                <a:ext uri="{FF2B5EF4-FFF2-40B4-BE49-F238E27FC236}">
                  <a16:creationId xmlns:a16="http://schemas.microsoft.com/office/drawing/2014/main" id="{31E7D56E-B337-4A98-B4FE-C96AC340E50F}"/>
                </a:ext>
              </a:extLst>
            </p:cNvPr>
            <p:cNvSpPr/>
            <p:nvPr/>
          </p:nvSpPr>
          <p:spPr>
            <a:xfrm>
              <a:off x="5490450" y="3439265"/>
              <a:ext cx="777452" cy="617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8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Form">
              <a:extLst>
                <a:ext uri="{FF2B5EF4-FFF2-40B4-BE49-F238E27FC236}">
                  <a16:creationId xmlns:a16="http://schemas.microsoft.com/office/drawing/2014/main" id="{E02D6FC8-8C16-48F5-BAB7-99C29623E35F}"/>
                </a:ext>
              </a:extLst>
            </p:cNvPr>
            <p:cNvSpPr/>
            <p:nvPr/>
          </p:nvSpPr>
          <p:spPr>
            <a:xfrm>
              <a:off x="6159381" y="4059496"/>
              <a:ext cx="16682" cy="24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5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4" name="Form">
              <a:extLst>
                <a:ext uri="{FF2B5EF4-FFF2-40B4-BE49-F238E27FC236}">
                  <a16:creationId xmlns:a16="http://schemas.microsoft.com/office/drawing/2014/main" id="{11AF72F5-E6B4-4743-A5D6-4D9B8A479DE7}"/>
                </a:ext>
              </a:extLst>
            </p:cNvPr>
            <p:cNvSpPr/>
            <p:nvPr/>
          </p:nvSpPr>
          <p:spPr>
            <a:xfrm>
              <a:off x="6093869" y="4086646"/>
              <a:ext cx="79809" cy="8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3579" y="844"/>
                  </a:moveTo>
                  <a:cubicBezTo>
                    <a:pt x="3032" y="506"/>
                    <a:pt x="2303" y="0"/>
                    <a:pt x="1483" y="0"/>
                  </a:cubicBezTo>
                  <a:cubicBezTo>
                    <a:pt x="753" y="0"/>
                    <a:pt x="-158" y="506"/>
                    <a:pt x="24" y="1266"/>
                  </a:cubicBezTo>
                  <a:cubicBezTo>
                    <a:pt x="207" y="2109"/>
                    <a:pt x="1483" y="2616"/>
                    <a:pt x="1300" y="3544"/>
                  </a:cubicBezTo>
                  <a:cubicBezTo>
                    <a:pt x="1938" y="3375"/>
                    <a:pt x="2667" y="3881"/>
                    <a:pt x="2850" y="4388"/>
                  </a:cubicBezTo>
                  <a:cubicBezTo>
                    <a:pt x="3032" y="4978"/>
                    <a:pt x="2667" y="5653"/>
                    <a:pt x="2120" y="5991"/>
                  </a:cubicBezTo>
                  <a:cubicBezTo>
                    <a:pt x="3852" y="9028"/>
                    <a:pt x="4946" y="12572"/>
                    <a:pt x="5128" y="16116"/>
                  </a:cubicBezTo>
                  <a:cubicBezTo>
                    <a:pt x="5948" y="15356"/>
                    <a:pt x="7315" y="15947"/>
                    <a:pt x="7862" y="16791"/>
                  </a:cubicBezTo>
                  <a:cubicBezTo>
                    <a:pt x="8500" y="17719"/>
                    <a:pt x="8409" y="18816"/>
                    <a:pt x="8591" y="19659"/>
                  </a:cubicBezTo>
                  <a:cubicBezTo>
                    <a:pt x="8774" y="20588"/>
                    <a:pt x="9776" y="21600"/>
                    <a:pt x="10870" y="21600"/>
                  </a:cubicBezTo>
                  <a:cubicBezTo>
                    <a:pt x="11417" y="21600"/>
                    <a:pt x="12055" y="21262"/>
                    <a:pt x="12419" y="20841"/>
                  </a:cubicBezTo>
                  <a:cubicBezTo>
                    <a:pt x="13604" y="20166"/>
                    <a:pt x="14698" y="19237"/>
                    <a:pt x="15700" y="18563"/>
                  </a:cubicBezTo>
                  <a:cubicBezTo>
                    <a:pt x="17432" y="17297"/>
                    <a:pt x="19255" y="15947"/>
                    <a:pt x="20075" y="14006"/>
                  </a:cubicBezTo>
                  <a:cubicBezTo>
                    <a:pt x="20986" y="11644"/>
                    <a:pt x="19893" y="8859"/>
                    <a:pt x="20804" y="6497"/>
                  </a:cubicBezTo>
                  <a:cubicBezTo>
                    <a:pt x="20986" y="5822"/>
                    <a:pt x="21442" y="5147"/>
                    <a:pt x="21169" y="4388"/>
                  </a:cubicBezTo>
                  <a:cubicBezTo>
                    <a:pt x="20804" y="3713"/>
                    <a:pt x="19893" y="3375"/>
                    <a:pt x="18890" y="3206"/>
                  </a:cubicBezTo>
                  <a:cubicBezTo>
                    <a:pt x="17158" y="2784"/>
                    <a:pt x="15518" y="2447"/>
                    <a:pt x="13969" y="2278"/>
                  </a:cubicBezTo>
                  <a:cubicBezTo>
                    <a:pt x="13786" y="2278"/>
                    <a:pt x="13331" y="2109"/>
                    <a:pt x="13148" y="2278"/>
                  </a:cubicBezTo>
                  <a:cubicBezTo>
                    <a:pt x="12419" y="2447"/>
                    <a:pt x="12055" y="3544"/>
                    <a:pt x="11234" y="3713"/>
                  </a:cubicBezTo>
                  <a:cubicBezTo>
                    <a:pt x="10323" y="4050"/>
                    <a:pt x="9594" y="2953"/>
                    <a:pt x="8774" y="2447"/>
                  </a:cubicBezTo>
                  <a:cubicBezTo>
                    <a:pt x="7224" y="1434"/>
                    <a:pt x="5310" y="1941"/>
                    <a:pt x="3579" y="8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" name="Form">
              <a:extLst>
                <a:ext uri="{FF2B5EF4-FFF2-40B4-BE49-F238E27FC236}">
                  <a16:creationId xmlns:a16="http://schemas.microsoft.com/office/drawing/2014/main" id="{53889C45-3DE8-4791-AD64-223A4E1BC8CC}"/>
                </a:ext>
              </a:extLst>
            </p:cNvPr>
            <p:cNvSpPr/>
            <p:nvPr/>
          </p:nvSpPr>
          <p:spPr>
            <a:xfrm>
              <a:off x="6646839" y="3943979"/>
              <a:ext cx="115806" cy="18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9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" name="Form">
              <a:extLst>
                <a:ext uri="{FF2B5EF4-FFF2-40B4-BE49-F238E27FC236}">
                  <a16:creationId xmlns:a16="http://schemas.microsoft.com/office/drawing/2014/main" id="{F5664AE1-2B33-4F08-A1EB-1EEBB5654E7D}"/>
                </a:ext>
              </a:extLst>
            </p:cNvPr>
            <p:cNvSpPr/>
            <p:nvPr/>
          </p:nvSpPr>
          <p:spPr>
            <a:xfrm>
              <a:off x="6527679" y="4091370"/>
              <a:ext cx="159545" cy="162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Form">
              <a:extLst>
                <a:ext uri="{FF2B5EF4-FFF2-40B4-BE49-F238E27FC236}">
                  <a16:creationId xmlns:a16="http://schemas.microsoft.com/office/drawing/2014/main" id="{DAD5EBDF-3016-4352-8A17-C87196D8371A}"/>
                </a:ext>
              </a:extLst>
            </p:cNvPr>
            <p:cNvSpPr/>
            <p:nvPr/>
          </p:nvSpPr>
          <p:spPr>
            <a:xfrm>
              <a:off x="6471461" y="3609151"/>
              <a:ext cx="65897" cy="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" name="Form">
              <a:extLst>
                <a:ext uri="{FF2B5EF4-FFF2-40B4-BE49-F238E27FC236}">
                  <a16:creationId xmlns:a16="http://schemas.microsoft.com/office/drawing/2014/main" id="{FFC556AB-CF42-4569-8D4E-7C2C6DCEC92C}"/>
                </a:ext>
              </a:extLst>
            </p:cNvPr>
            <p:cNvSpPr/>
            <p:nvPr/>
          </p:nvSpPr>
          <p:spPr>
            <a:xfrm>
              <a:off x="6734323" y="3564756"/>
              <a:ext cx="35889" cy="2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" name="Form">
              <a:extLst>
                <a:ext uri="{FF2B5EF4-FFF2-40B4-BE49-F238E27FC236}">
                  <a16:creationId xmlns:a16="http://schemas.microsoft.com/office/drawing/2014/main" id="{F08907D4-C955-44B6-AC5E-36F56510B4CD}"/>
                </a:ext>
              </a:extLst>
            </p:cNvPr>
            <p:cNvSpPr/>
            <p:nvPr/>
          </p:nvSpPr>
          <p:spPr>
            <a:xfrm>
              <a:off x="6770328" y="3539646"/>
              <a:ext cx="23400" cy="2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8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" name="Form">
              <a:extLst>
                <a:ext uri="{FF2B5EF4-FFF2-40B4-BE49-F238E27FC236}">
                  <a16:creationId xmlns:a16="http://schemas.microsoft.com/office/drawing/2014/main" id="{2A00032E-3115-4E6E-974A-36DA372F869D}"/>
                </a:ext>
              </a:extLst>
            </p:cNvPr>
            <p:cNvSpPr/>
            <p:nvPr/>
          </p:nvSpPr>
          <p:spPr>
            <a:xfrm>
              <a:off x="6778066" y="3575314"/>
              <a:ext cx="14494" cy="1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Form">
              <a:extLst>
                <a:ext uri="{FF2B5EF4-FFF2-40B4-BE49-F238E27FC236}">
                  <a16:creationId xmlns:a16="http://schemas.microsoft.com/office/drawing/2014/main" id="{294FDD6F-2A94-45E0-916A-B0EEAF46EB4A}"/>
                </a:ext>
              </a:extLst>
            </p:cNvPr>
            <p:cNvSpPr/>
            <p:nvPr/>
          </p:nvSpPr>
          <p:spPr>
            <a:xfrm>
              <a:off x="6522914" y="3512228"/>
              <a:ext cx="34586" cy="38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Form">
              <a:extLst>
                <a:ext uri="{FF2B5EF4-FFF2-40B4-BE49-F238E27FC236}">
                  <a16:creationId xmlns:a16="http://schemas.microsoft.com/office/drawing/2014/main" id="{DE94B460-B58D-477E-8174-247FFFF45D1F}"/>
                </a:ext>
              </a:extLst>
            </p:cNvPr>
            <p:cNvSpPr/>
            <p:nvPr/>
          </p:nvSpPr>
          <p:spPr>
            <a:xfrm>
              <a:off x="6038078" y="3272135"/>
              <a:ext cx="175827" cy="16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8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" name="Form">
              <a:extLst>
                <a:ext uri="{FF2B5EF4-FFF2-40B4-BE49-F238E27FC236}">
                  <a16:creationId xmlns:a16="http://schemas.microsoft.com/office/drawing/2014/main" id="{B82B903D-70F6-4404-80F6-CFB3CBB77D20}"/>
                </a:ext>
              </a:extLst>
            </p:cNvPr>
            <p:cNvSpPr/>
            <p:nvPr/>
          </p:nvSpPr>
          <p:spPr>
            <a:xfrm>
              <a:off x="4823711" y="3028494"/>
              <a:ext cx="50455" cy="7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orm">
              <a:extLst>
                <a:ext uri="{FF2B5EF4-FFF2-40B4-BE49-F238E27FC236}">
                  <a16:creationId xmlns:a16="http://schemas.microsoft.com/office/drawing/2014/main" id="{A8128FC4-96A8-4863-92B9-8C702CC5B399}"/>
                </a:ext>
              </a:extLst>
            </p:cNvPr>
            <p:cNvSpPr/>
            <p:nvPr/>
          </p:nvSpPr>
          <p:spPr>
            <a:xfrm>
              <a:off x="5136152" y="3102055"/>
              <a:ext cx="201569" cy="225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3"/>
                  </a:moveTo>
                  <a:cubicBezTo>
                    <a:pt x="790" y="1656"/>
                    <a:pt x="397" y="1977"/>
                    <a:pt x="719" y="2266"/>
                  </a:cubicBezTo>
                  <a:cubicBezTo>
                    <a:pt x="790" y="2330"/>
                    <a:pt x="933" y="2394"/>
                    <a:pt x="1077" y="2394"/>
                  </a:cubicBezTo>
                  <a:cubicBezTo>
                    <a:pt x="2364" y="2587"/>
                    <a:pt x="3651" y="3132"/>
                    <a:pt x="4152" y="4127"/>
                  </a:cubicBezTo>
                  <a:cubicBezTo>
                    <a:pt x="4545" y="4898"/>
                    <a:pt x="4617" y="5893"/>
                    <a:pt x="5368" y="6310"/>
                  </a:cubicBezTo>
                  <a:cubicBezTo>
                    <a:pt x="5511" y="6149"/>
                    <a:pt x="5797" y="6310"/>
                    <a:pt x="5869" y="6438"/>
                  </a:cubicBezTo>
                  <a:cubicBezTo>
                    <a:pt x="6047" y="6567"/>
                    <a:pt x="6047" y="6823"/>
                    <a:pt x="6119" y="6984"/>
                  </a:cubicBezTo>
                  <a:cubicBezTo>
                    <a:pt x="6333" y="7433"/>
                    <a:pt x="6870" y="7722"/>
                    <a:pt x="7084" y="8171"/>
                  </a:cubicBezTo>
                  <a:cubicBezTo>
                    <a:pt x="7371" y="8717"/>
                    <a:pt x="7335" y="9455"/>
                    <a:pt x="7692" y="9937"/>
                  </a:cubicBezTo>
                  <a:cubicBezTo>
                    <a:pt x="8086" y="10418"/>
                    <a:pt x="8801" y="10546"/>
                    <a:pt x="9051" y="11092"/>
                  </a:cubicBezTo>
                  <a:cubicBezTo>
                    <a:pt x="9194" y="11349"/>
                    <a:pt x="9123" y="11605"/>
                    <a:pt x="9266" y="11830"/>
                  </a:cubicBezTo>
                  <a:cubicBezTo>
                    <a:pt x="9480" y="12344"/>
                    <a:pt x="10231" y="12568"/>
                    <a:pt x="10553" y="13082"/>
                  </a:cubicBezTo>
                  <a:cubicBezTo>
                    <a:pt x="10696" y="13307"/>
                    <a:pt x="10696" y="13563"/>
                    <a:pt x="10839" y="13852"/>
                  </a:cubicBezTo>
                  <a:cubicBezTo>
                    <a:pt x="11447" y="15457"/>
                    <a:pt x="13915" y="16003"/>
                    <a:pt x="14809" y="17479"/>
                  </a:cubicBezTo>
                  <a:cubicBezTo>
                    <a:pt x="14952" y="17800"/>
                    <a:pt x="15131" y="18153"/>
                    <a:pt x="15345" y="18410"/>
                  </a:cubicBezTo>
                  <a:cubicBezTo>
                    <a:pt x="15703" y="18827"/>
                    <a:pt x="16239" y="19019"/>
                    <a:pt x="16704" y="19276"/>
                  </a:cubicBezTo>
                  <a:cubicBezTo>
                    <a:pt x="17205" y="19629"/>
                    <a:pt x="17598" y="20175"/>
                    <a:pt x="18099" y="20560"/>
                  </a:cubicBezTo>
                  <a:cubicBezTo>
                    <a:pt x="18635" y="20977"/>
                    <a:pt x="19315" y="21234"/>
                    <a:pt x="19923" y="21041"/>
                  </a:cubicBezTo>
                  <a:cubicBezTo>
                    <a:pt x="20424" y="20849"/>
                    <a:pt x="20745" y="20367"/>
                    <a:pt x="20888" y="19886"/>
                  </a:cubicBezTo>
                  <a:cubicBezTo>
                    <a:pt x="21031" y="19437"/>
                    <a:pt x="20960" y="18891"/>
                    <a:pt x="21031" y="18410"/>
                  </a:cubicBezTo>
                  <a:cubicBezTo>
                    <a:pt x="21031" y="18217"/>
                    <a:pt x="21103" y="17960"/>
                    <a:pt x="21103" y="17736"/>
                  </a:cubicBezTo>
                  <a:cubicBezTo>
                    <a:pt x="21031" y="17350"/>
                    <a:pt x="20745" y="16997"/>
                    <a:pt x="20674" y="16516"/>
                  </a:cubicBezTo>
                  <a:cubicBezTo>
                    <a:pt x="20674" y="16323"/>
                    <a:pt x="20674" y="16131"/>
                    <a:pt x="20745" y="15938"/>
                  </a:cubicBezTo>
                  <a:cubicBezTo>
                    <a:pt x="20817" y="15200"/>
                    <a:pt x="20209" y="14430"/>
                    <a:pt x="19386" y="14301"/>
                  </a:cubicBezTo>
                  <a:cubicBezTo>
                    <a:pt x="19243" y="14237"/>
                    <a:pt x="19029" y="14237"/>
                    <a:pt x="18850" y="14173"/>
                  </a:cubicBezTo>
                  <a:cubicBezTo>
                    <a:pt x="18492" y="14045"/>
                    <a:pt x="18349" y="13627"/>
                    <a:pt x="18206" y="13307"/>
                  </a:cubicBezTo>
                  <a:cubicBezTo>
                    <a:pt x="18028" y="12825"/>
                    <a:pt x="17741" y="12279"/>
                    <a:pt x="17205" y="12279"/>
                  </a:cubicBezTo>
                  <a:cubicBezTo>
                    <a:pt x="17062" y="12279"/>
                    <a:pt x="16919" y="12279"/>
                    <a:pt x="16776" y="12279"/>
                  </a:cubicBezTo>
                  <a:cubicBezTo>
                    <a:pt x="16382" y="12279"/>
                    <a:pt x="16061" y="12023"/>
                    <a:pt x="15953" y="11670"/>
                  </a:cubicBezTo>
                  <a:cubicBezTo>
                    <a:pt x="15882" y="11349"/>
                    <a:pt x="16096" y="10996"/>
                    <a:pt x="16454" y="10867"/>
                  </a:cubicBezTo>
                  <a:cubicBezTo>
                    <a:pt x="16597" y="10803"/>
                    <a:pt x="16847" y="10803"/>
                    <a:pt x="16990" y="10739"/>
                  </a:cubicBezTo>
                  <a:cubicBezTo>
                    <a:pt x="17133" y="10675"/>
                    <a:pt x="17205" y="10482"/>
                    <a:pt x="17062" y="10322"/>
                  </a:cubicBezTo>
                  <a:cubicBezTo>
                    <a:pt x="16704" y="9872"/>
                    <a:pt x="16239" y="9391"/>
                    <a:pt x="15631" y="9198"/>
                  </a:cubicBezTo>
                  <a:cubicBezTo>
                    <a:pt x="15488" y="9134"/>
                    <a:pt x="15274" y="9134"/>
                    <a:pt x="15131" y="9006"/>
                  </a:cubicBezTo>
                  <a:cubicBezTo>
                    <a:pt x="14880" y="8781"/>
                    <a:pt x="14880" y="8524"/>
                    <a:pt x="14737" y="8235"/>
                  </a:cubicBezTo>
                  <a:cubicBezTo>
                    <a:pt x="14380" y="7497"/>
                    <a:pt x="13092" y="7690"/>
                    <a:pt x="12413" y="7048"/>
                  </a:cubicBezTo>
                  <a:cubicBezTo>
                    <a:pt x="12055" y="6727"/>
                    <a:pt x="11733" y="6085"/>
                    <a:pt x="11197" y="6149"/>
                  </a:cubicBezTo>
                  <a:cubicBezTo>
                    <a:pt x="11054" y="6149"/>
                    <a:pt x="10839" y="6310"/>
                    <a:pt x="10696" y="6374"/>
                  </a:cubicBezTo>
                  <a:cubicBezTo>
                    <a:pt x="10160" y="6502"/>
                    <a:pt x="9695" y="5957"/>
                    <a:pt x="9552" y="5475"/>
                  </a:cubicBezTo>
                  <a:cubicBezTo>
                    <a:pt x="9337" y="5026"/>
                    <a:pt x="9051" y="4480"/>
                    <a:pt x="8515" y="4480"/>
                  </a:cubicBezTo>
                  <a:cubicBezTo>
                    <a:pt x="8300" y="4480"/>
                    <a:pt x="8122" y="4545"/>
                    <a:pt x="7907" y="4609"/>
                  </a:cubicBezTo>
                  <a:cubicBezTo>
                    <a:pt x="7228" y="4737"/>
                    <a:pt x="6620" y="4288"/>
                    <a:pt x="6119" y="3871"/>
                  </a:cubicBezTo>
                  <a:cubicBezTo>
                    <a:pt x="6333" y="3935"/>
                    <a:pt x="6477" y="3614"/>
                    <a:pt x="6405" y="3389"/>
                  </a:cubicBezTo>
                  <a:cubicBezTo>
                    <a:pt x="6333" y="3197"/>
                    <a:pt x="6190" y="3100"/>
                    <a:pt x="6119" y="2876"/>
                  </a:cubicBezTo>
                  <a:cubicBezTo>
                    <a:pt x="6047" y="2683"/>
                    <a:pt x="6083" y="2426"/>
                    <a:pt x="5976" y="2137"/>
                  </a:cubicBezTo>
                  <a:cubicBezTo>
                    <a:pt x="5904" y="1881"/>
                    <a:pt x="5726" y="1656"/>
                    <a:pt x="5511" y="1592"/>
                  </a:cubicBezTo>
                  <a:cubicBezTo>
                    <a:pt x="5153" y="1528"/>
                    <a:pt x="4688" y="1784"/>
                    <a:pt x="4545" y="1528"/>
                  </a:cubicBezTo>
                  <a:cubicBezTo>
                    <a:pt x="4474" y="1367"/>
                    <a:pt x="4474" y="1239"/>
                    <a:pt x="4474" y="1110"/>
                  </a:cubicBezTo>
                  <a:cubicBezTo>
                    <a:pt x="4295" y="789"/>
                    <a:pt x="3794" y="789"/>
                    <a:pt x="3401" y="854"/>
                  </a:cubicBezTo>
                  <a:cubicBezTo>
                    <a:pt x="3043" y="918"/>
                    <a:pt x="2507" y="1046"/>
                    <a:pt x="2292" y="789"/>
                  </a:cubicBezTo>
                  <a:cubicBezTo>
                    <a:pt x="2221" y="693"/>
                    <a:pt x="2149" y="565"/>
                    <a:pt x="2042" y="501"/>
                  </a:cubicBezTo>
                  <a:cubicBezTo>
                    <a:pt x="1899" y="436"/>
                    <a:pt x="1756" y="501"/>
                    <a:pt x="1684" y="501"/>
                  </a:cubicBezTo>
                  <a:cubicBezTo>
                    <a:pt x="1148" y="501"/>
                    <a:pt x="719" y="-366"/>
                    <a:pt x="254" y="180"/>
                  </a:cubicBezTo>
                  <a:cubicBezTo>
                    <a:pt x="-497" y="789"/>
                    <a:pt x="647" y="918"/>
                    <a:pt x="719" y="130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orm">
              <a:extLst>
                <a:ext uri="{FF2B5EF4-FFF2-40B4-BE49-F238E27FC236}">
                  <a16:creationId xmlns:a16="http://schemas.microsoft.com/office/drawing/2014/main" id="{53CB6C0F-BB85-4223-8344-13A0DBFA5CBF}"/>
                </a:ext>
              </a:extLst>
            </p:cNvPr>
            <p:cNvSpPr/>
            <p:nvPr/>
          </p:nvSpPr>
          <p:spPr>
            <a:xfrm>
              <a:off x="5326974" y="3238603"/>
              <a:ext cx="25833" cy="3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orm">
              <a:extLst>
                <a:ext uri="{FF2B5EF4-FFF2-40B4-BE49-F238E27FC236}">
                  <a16:creationId xmlns:a16="http://schemas.microsoft.com/office/drawing/2014/main" id="{99085E2B-A401-4D00-8253-D312D0EBF2AA}"/>
                </a:ext>
              </a:extLst>
            </p:cNvPr>
            <p:cNvSpPr/>
            <p:nvPr/>
          </p:nvSpPr>
          <p:spPr>
            <a:xfrm>
              <a:off x="5370698" y="3263587"/>
              <a:ext cx="201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orm">
              <a:extLst>
                <a:ext uri="{FF2B5EF4-FFF2-40B4-BE49-F238E27FC236}">
                  <a16:creationId xmlns:a16="http://schemas.microsoft.com/office/drawing/2014/main" id="{FF241935-6767-40DD-9872-3ABB64D2DE50}"/>
                </a:ext>
              </a:extLst>
            </p:cNvPr>
            <p:cNvSpPr/>
            <p:nvPr/>
          </p:nvSpPr>
          <p:spPr>
            <a:xfrm>
              <a:off x="5398798" y="3068580"/>
              <a:ext cx="205294" cy="22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" name="Form">
              <a:extLst>
                <a:ext uri="{FF2B5EF4-FFF2-40B4-BE49-F238E27FC236}">
                  <a16:creationId xmlns:a16="http://schemas.microsoft.com/office/drawing/2014/main" id="{74811269-7071-46F3-8CCC-E617E4FF4C6D}"/>
                </a:ext>
              </a:extLst>
            </p:cNvPr>
            <p:cNvSpPr/>
            <p:nvPr/>
          </p:nvSpPr>
          <p:spPr>
            <a:xfrm>
              <a:off x="5343128" y="3324916"/>
              <a:ext cx="184645" cy="5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7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" name="Form">
              <a:extLst>
                <a:ext uri="{FF2B5EF4-FFF2-40B4-BE49-F238E27FC236}">
                  <a16:creationId xmlns:a16="http://schemas.microsoft.com/office/drawing/2014/main" id="{AE031C0A-DBAF-4691-A54A-24780CD00251}"/>
                </a:ext>
              </a:extLst>
            </p:cNvPr>
            <p:cNvSpPr/>
            <p:nvPr/>
          </p:nvSpPr>
          <p:spPr>
            <a:xfrm>
              <a:off x="5544780" y="3374811"/>
              <a:ext cx="53882" cy="1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4"/>
                  </a:moveTo>
                  <a:cubicBezTo>
                    <a:pt x="9103" y="14319"/>
                    <a:pt x="9913" y="11874"/>
                    <a:pt x="10723" y="11059"/>
                  </a:cubicBezTo>
                  <a:cubicBezTo>
                    <a:pt x="13018" y="7391"/>
                    <a:pt x="15853" y="9429"/>
                    <a:pt x="18418" y="9429"/>
                  </a:cubicBezTo>
                  <a:cubicBezTo>
                    <a:pt x="19228" y="9429"/>
                    <a:pt x="20443" y="9429"/>
                    <a:pt x="20983" y="6576"/>
                  </a:cubicBezTo>
                  <a:cubicBezTo>
                    <a:pt x="19768" y="4946"/>
                    <a:pt x="18688" y="4130"/>
                    <a:pt x="17608" y="3315"/>
                  </a:cubicBezTo>
                  <a:cubicBezTo>
                    <a:pt x="15853" y="2500"/>
                    <a:pt x="14503" y="1685"/>
                    <a:pt x="12748" y="870"/>
                  </a:cubicBezTo>
                  <a:cubicBezTo>
                    <a:pt x="10723" y="55"/>
                    <a:pt x="8833" y="-1168"/>
                    <a:pt x="7348" y="2500"/>
                  </a:cubicBezTo>
                  <a:cubicBezTo>
                    <a:pt x="6808" y="3315"/>
                    <a:pt x="6538" y="4946"/>
                    <a:pt x="5998" y="5761"/>
                  </a:cubicBezTo>
                  <a:cubicBezTo>
                    <a:pt x="4783" y="6576"/>
                    <a:pt x="-617" y="-4428"/>
                    <a:pt x="58" y="5761"/>
                  </a:cubicBezTo>
                  <a:cubicBezTo>
                    <a:pt x="328" y="14319"/>
                    <a:pt x="5998" y="17172"/>
                    <a:pt x="7888" y="1513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" name="Form">
              <a:extLst>
                <a:ext uri="{FF2B5EF4-FFF2-40B4-BE49-F238E27FC236}">
                  <a16:creationId xmlns:a16="http://schemas.microsoft.com/office/drawing/2014/main" id="{2D4D123B-7DB9-4E5E-AA44-DB4C31767EFF}"/>
                </a:ext>
              </a:extLst>
            </p:cNvPr>
            <p:cNvSpPr/>
            <p:nvPr/>
          </p:nvSpPr>
          <p:spPr>
            <a:xfrm>
              <a:off x="5599918" y="3392026"/>
              <a:ext cx="36455" cy="2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" name="Form">
              <a:extLst>
                <a:ext uri="{FF2B5EF4-FFF2-40B4-BE49-F238E27FC236}">
                  <a16:creationId xmlns:a16="http://schemas.microsoft.com/office/drawing/2014/main" id="{1BC9B4DF-2D7D-4DC4-98D1-1C9570100F2D}"/>
                </a:ext>
              </a:extLst>
            </p:cNvPr>
            <p:cNvSpPr/>
            <p:nvPr/>
          </p:nvSpPr>
          <p:spPr>
            <a:xfrm>
              <a:off x="5608055" y="3369660"/>
              <a:ext cx="100722" cy="20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Form">
              <a:extLst>
                <a:ext uri="{FF2B5EF4-FFF2-40B4-BE49-F238E27FC236}">
                  <a16:creationId xmlns:a16="http://schemas.microsoft.com/office/drawing/2014/main" id="{AE2D0434-1C0D-499A-A3E6-C9C44DCE86DA}"/>
                </a:ext>
              </a:extLst>
            </p:cNvPr>
            <p:cNvSpPr/>
            <p:nvPr/>
          </p:nvSpPr>
          <p:spPr>
            <a:xfrm>
              <a:off x="5690618" y="3375382"/>
              <a:ext cx="73788" cy="3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Form">
              <a:extLst>
                <a:ext uri="{FF2B5EF4-FFF2-40B4-BE49-F238E27FC236}">
                  <a16:creationId xmlns:a16="http://schemas.microsoft.com/office/drawing/2014/main" id="{F597CD24-B3D2-4A48-B5BE-087D183FA829}"/>
                </a:ext>
              </a:extLst>
            </p:cNvPr>
            <p:cNvSpPr/>
            <p:nvPr/>
          </p:nvSpPr>
          <p:spPr>
            <a:xfrm>
              <a:off x="5595989" y="3217738"/>
              <a:ext cx="94086" cy="106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4" name="Form">
              <a:extLst>
                <a:ext uri="{FF2B5EF4-FFF2-40B4-BE49-F238E27FC236}">
                  <a16:creationId xmlns:a16="http://schemas.microsoft.com/office/drawing/2014/main" id="{4D04148D-045C-4F2C-9742-ADD08F1F64AE}"/>
                </a:ext>
              </a:extLst>
            </p:cNvPr>
            <p:cNvSpPr/>
            <p:nvPr/>
          </p:nvSpPr>
          <p:spPr>
            <a:xfrm>
              <a:off x="5625254" y="3172066"/>
              <a:ext cx="97589" cy="3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" name="Form">
              <a:extLst>
                <a:ext uri="{FF2B5EF4-FFF2-40B4-BE49-F238E27FC236}">
                  <a16:creationId xmlns:a16="http://schemas.microsoft.com/office/drawing/2014/main" id="{B0BF206A-DB35-409C-A73F-B89D100A08FE}"/>
                </a:ext>
              </a:extLst>
            </p:cNvPr>
            <p:cNvSpPr/>
            <p:nvPr/>
          </p:nvSpPr>
          <p:spPr>
            <a:xfrm>
              <a:off x="5735021" y="3268531"/>
              <a:ext cx="20512" cy="3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" name="Form">
              <a:extLst>
                <a:ext uri="{FF2B5EF4-FFF2-40B4-BE49-F238E27FC236}">
                  <a16:creationId xmlns:a16="http://schemas.microsoft.com/office/drawing/2014/main" id="{D60CC483-9291-43AA-A245-951EE31DC859}"/>
                </a:ext>
              </a:extLst>
            </p:cNvPr>
            <p:cNvSpPr/>
            <p:nvPr/>
          </p:nvSpPr>
          <p:spPr>
            <a:xfrm>
              <a:off x="5768885" y="3265106"/>
              <a:ext cx="65144" cy="3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Form">
              <a:extLst>
                <a:ext uri="{FF2B5EF4-FFF2-40B4-BE49-F238E27FC236}">
                  <a16:creationId xmlns:a16="http://schemas.microsoft.com/office/drawing/2014/main" id="{BDA6800F-4A18-49DB-A896-F929AAE2BAC2}"/>
                </a:ext>
              </a:extLst>
            </p:cNvPr>
            <p:cNvSpPr/>
            <p:nvPr/>
          </p:nvSpPr>
          <p:spPr>
            <a:xfrm>
              <a:off x="5827174" y="3351932"/>
              <a:ext cx="26410" cy="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orm">
              <a:extLst>
                <a:ext uri="{FF2B5EF4-FFF2-40B4-BE49-F238E27FC236}">
                  <a16:creationId xmlns:a16="http://schemas.microsoft.com/office/drawing/2014/main" id="{63100051-352B-452D-B1EF-066C6DA71D9F}"/>
                </a:ext>
              </a:extLst>
            </p:cNvPr>
            <p:cNvSpPr/>
            <p:nvPr/>
          </p:nvSpPr>
          <p:spPr>
            <a:xfrm>
              <a:off x="5862118" y="3315359"/>
              <a:ext cx="17808" cy="2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8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orm">
              <a:extLst>
                <a:ext uri="{FF2B5EF4-FFF2-40B4-BE49-F238E27FC236}">
                  <a16:creationId xmlns:a16="http://schemas.microsoft.com/office/drawing/2014/main" id="{CFA01710-AD26-4660-B4CA-32EDCE21AE08}"/>
                </a:ext>
              </a:extLst>
            </p:cNvPr>
            <p:cNvSpPr/>
            <p:nvPr/>
          </p:nvSpPr>
          <p:spPr>
            <a:xfrm>
              <a:off x="5893133" y="3320488"/>
              <a:ext cx="17291" cy="2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5"/>
                  </a:moveTo>
                  <a:cubicBezTo>
                    <a:pt x="2400" y="7041"/>
                    <a:pt x="2400" y="9158"/>
                    <a:pt x="800" y="11064"/>
                  </a:cubicBezTo>
                  <a:cubicBezTo>
                    <a:pt x="800" y="11488"/>
                    <a:pt x="0" y="11488"/>
                    <a:pt x="0" y="11911"/>
                  </a:cubicBezTo>
                  <a:cubicBezTo>
                    <a:pt x="0" y="12335"/>
                    <a:pt x="0" y="12335"/>
                    <a:pt x="800" y="12758"/>
                  </a:cubicBezTo>
                  <a:cubicBezTo>
                    <a:pt x="1600" y="13605"/>
                    <a:pt x="1600" y="14876"/>
                    <a:pt x="800" y="15935"/>
                  </a:cubicBezTo>
                  <a:cubicBezTo>
                    <a:pt x="800" y="16358"/>
                    <a:pt x="0" y="16782"/>
                    <a:pt x="0" y="17205"/>
                  </a:cubicBezTo>
                  <a:cubicBezTo>
                    <a:pt x="0" y="17629"/>
                    <a:pt x="800" y="17629"/>
                    <a:pt x="800" y="18052"/>
                  </a:cubicBezTo>
                  <a:cubicBezTo>
                    <a:pt x="3200" y="19323"/>
                    <a:pt x="6800" y="18476"/>
                    <a:pt x="9200" y="17629"/>
                  </a:cubicBezTo>
                  <a:cubicBezTo>
                    <a:pt x="11600" y="16358"/>
                    <a:pt x="12400" y="14452"/>
                    <a:pt x="13600" y="13182"/>
                  </a:cubicBezTo>
                  <a:cubicBezTo>
                    <a:pt x="15200" y="11488"/>
                    <a:pt x="16800" y="9582"/>
                    <a:pt x="18400" y="7888"/>
                  </a:cubicBezTo>
                  <a:cubicBezTo>
                    <a:pt x="20000" y="7041"/>
                    <a:pt x="21600" y="5558"/>
                    <a:pt x="20800" y="4288"/>
                  </a:cubicBezTo>
                  <a:cubicBezTo>
                    <a:pt x="20800" y="3864"/>
                    <a:pt x="20000" y="3441"/>
                    <a:pt x="19200" y="3441"/>
                  </a:cubicBezTo>
                  <a:cubicBezTo>
                    <a:pt x="10800" y="-583"/>
                    <a:pt x="3200" y="-2277"/>
                    <a:pt x="2400" y="513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orm">
              <a:extLst>
                <a:ext uri="{FF2B5EF4-FFF2-40B4-BE49-F238E27FC236}">
                  <a16:creationId xmlns:a16="http://schemas.microsoft.com/office/drawing/2014/main" id="{3CB01EF2-A31A-4393-91C6-5C7EF479955F}"/>
                </a:ext>
              </a:extLst>
            </p:cNvPr>
            <p:cNvSpPr/>
            <p:nvPr/>
          </p:nvSpPr>
          <p:spPr>
            <a:xfrm>
              <a:off x="5758890" y="3172889"/>
              <a:ext cx="32675" cy="5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orm">
              <a:extLst>
                <a:ext uri="{FF2B5EF4-FFF2-40B4-BE49-F238E27FC236}">
                  <a16:creationId xmlns:a16="http://schemas.microsoft.com/office/drawing/2014/main" id="{BAB3EC6E-F66A-431A-B2A4-5B5584B49840}"/>
                </a:ext>
              </a:extLst>
            </p:cNvPr>
            <p:cNvSpPr/>
            <p:nvPr/>
          </p:nvSpPr>
          <p:spPr>
            <a:xfrm>
              <a:off x="5816830" y="3209535"/>
              <a:ext cx="23163" cy="2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Form">
              <a:extLst>
                <a:ext uri="{FF2B5EF4-FFF2-40B4-BE49-F238E27FC236}">
                  <a16:creationId xmlns:a16="http://schemas.microsoft.com/office/drawing/2014/main" id="{94B8E3DC-4A3D-4981-B47E-F7D05202F792}"/>
                </a:ext>
              </a:extLst>
            </p:cNvPr>
            <p:cNvSpPr/>
            <p:nvPr/>
          </p:nvSpPr>
          <p:spPr>
            <a:xfrm>
              <a:off x="5620123" y="2700612"/>
              <a:ext cx="32019" cy="6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5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Form">
              <a:extLst>
                <a:ext uri="{FF2B5EF4-FFF2-40B4-BE49-F238E27FC236}">
                  <a16:creationId xmlns:a16="http://schemas.microsoft.com/office/drawing/2014/main" id="{591216CC-7021-449F-9978-C32DAFF00010}"/>
                </a:ext>
              </a:extLst>
            </p:cNvPr>
            <p:cNvSpPr/>
            <p:nvPr/>
          </p:nvSpPr>
          <p:spPr>
            <a:xfrm>
              <a:off x="5611835" y="2835703"/>
              <a:ext cx="56213" cy="13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4" name="Form">
              <a:extLst>
                <a:ext uri="{FF2B5EF4-FFF2-40B4-BE49-F238E27FC236}">
                  <a16:creationId xmlns:a16="http://schemas.microsoft.com/office/drawing/2014/main" id="{2112AA90-7758-4AB9-8F87-E6B2C2EAE21C}"/>
                </a:ext>
              </a:extLst>
            </p:cNvPr>
            <p:cNvSpPr/>
            <p:nvPr/>
          </p:nvSpPr>
          <p:spPr>
            <a:xfrm>
              <a:off x="5654815" y="2927713"/>
              <a:ext cx="38881" cy="28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5" name="Form">
              <a:extLst>
                <a:ext uri="{FF2B5EF4-FFF2-40B4-BE49-F238E27FC236}">
                  <a16:creationId xmlns:a16="http://schemas.microsoft.com/office/drawing/2014/main" id="{49A6CAFB-CAE3-498B-A1DD-E0B7BB4681DA}"/>
                </a:ext>
              </a:extLst>
            </p:cNvPr>
            <p:cNvSpPr/>
            <p:nvPr/>
          </p:nvSpPr>
          <p:spPr>
            <a:xfrm>
              <a:off x="5653526" y="2974471"/>
              <a:ext cx="22881" cy="3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6" name="Form">
              <a:extLst>
                <a:ext uri="{FF2B5EF4-FFF2-40B4-BE49-F238E27FC236}">
                  <a16:creationId xmlns:a16="http://schemas.microsoft.com/office/drawing/2014/main" id="{878A6FE7-B49A-4EB4-9305-80F245414934}"/>
                </a:ext>
              </a:extLst>
            </p:cNvPr>
            <p:cNvSpPr/>
            <p:nvPr/>
          </p:nvSpPr>
          <p:spPr>
            <a:xfrm>
              <a:off x="5664328" y="2997603"/>
              <a:ext cx="37925" cy="3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" name="Form">
              <a:extLst>
                <a:ext uri="{FF2B5EF4-FFF2-40B4-BE49-F238E27FC236}">
                  <a16:creationId xmlns:a16="http://schemas.microsoft.com/office/drawing/2014/main" id="{7671564A-F87C-4B8E-8F05-2F0574EA440D}"/>
                </a:ext>
              </a:extLst>
            </p:cNvPr>
            <p:cNvSpPr/>
            <p:nvPr/>
          </p:nvSpPr>
          <p:spPr>
            <a:xfrm>
              <a:off x="5686718" y="2961335"/>
              <a:ext cx="35125" cy="5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1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orm">
              <a:extLst>
                <a:ext uri="{FF2B5EF4-FFF2-40B4-BE49-F238E27FC236}">
                  <a16:creationId xmlns:a16="http://schemas.microsoft.com/office/drawing/2014/main" id="{025F682F-4875-4984-94C3-791EB7B9789E}"/>
                </a:ext>
              </a:extLst>
            </p:cNvPr>
            <p:cNvSpPr/>
            <p:nvPr/>
          </p:nvSpPr>
          <p:spPr>
            <a:xfrm>
              <a:off x="5653867" y="3030281"/>
              <a:ext cx="96609" cy="75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Form">
              <a:extLst>
                <a:ext uri="{FF2B5EF4-FFF2-40B4-BE49-F238E27FC236}">
                  <a16:creationId xmlns:a16="http://schemas.microsoft.com/office/drawing/2014/main" id="{4880E210-652F-4EA0-9B35-C77857C0DADA}"/>
                </a:ext>
              </a:extLst>
            </p:cNvPr>
            <p:cNvSpPr/>
            <p:nvPr/>
          </p:nvSpPr>
          <p:spPr>
            <a:xfrm>
              <a:off x="6759509" y="1171989"/>
              <a:ext cx="87798" cy="5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4" y="15311"/>
                  </a:moveTo>
                  <a:cubicBezTo>
                    <a:pt x="26" y="15858"/>
                    <a:pt x="-141" y="16678"/>
                    <a:pt x="194" y="17225"/>
                  </a:cubicBezTo>
                  <a:cubicBezTo>
                    <a:pt x="361" y="17772"/>
                    <a:pt x="864" y="18182"/>
                    <a:pt x="1282" y="18729"/>
                  </a:cubicBezTo>
                  <a:cubicBezTo>
                    <a:pt x="1450" y="19276"/>
                    <a:pt x="1617" y="19823"/>
                    <a:pt x="1785" y="20370"/>
                  </a:cubicBezTo>
                  <a:cubicBezTo>
                    <a:pt x="1952" y="21053"/>
                    <a:pt x="2287" y="21600"/>
                    <a:pt x="2622" y="21600"/>
                  </a:cubicBezTo>
                  <a:cubicBezTo>
                    <a:pt x="2873" y="21600"/>
                    <a:pt x="3040" y="21327"/>
                    <a:pt x="3040" y="21053"/>
                  </a:cubicBezTo>
                  <a:cubicBezTo>
                    <a:pt x="3543" y="20096"/>
                    <a:pt x="3710" y="19003"/>
                    <a:pt x="4212" y="18182"/>
                  </a:cubicBezTo>
                  <a:cubicBezTo>
                    <a:pt x="4799" y="17225"/>
                    <a:pt x="5636" y="16678"/>
                    <a:pt x="6138" y="17225"/>
                  </a:cubicBezTo>
                  <a:cubicBezTo>
                    <a:pt x="6389" y="17499"/>
                    <a:pt x="6557" y="18182"/>
                    <a:pt x="6724" y="18456"/>
                  </a:cubicBezTo>
                  <a:cubicBezTo>
                    <a:pt x="7226" y="19276"/>
                    <a:pt x="8064" y="18182"/>
                    <a:pt x="8650" y="17225"/>
                  </a:cubicBezTo>
                  <a:cubicBezTo>
                    <a:pt x="9152" y="16405"/>
                    <a:pt x="10073" y="15585"/>
                    <a:pt x="10575" y="16132"/>
                  </a:cubicBezTo>
                  <a:cubicBezTo>
                    <a:pt x="10743" y="16405"/>
                    <a:pt x="10910" y="16952"/>
                    <a:pt x="11078" y="17225"/>
                  </a:cubicBezTo>
                  <a:cubicBezTo>
                    <a:pt x="11580" y="18182"/>
                    <a:pt x="12668" y="17772"/>
                    <a:pt x="13338" y="17225"/>
                  </a:cubicBezTo>
                  <a:cubicBezTo>
                    <a:pt x="14092" y="16952"/>
                    <a:pt x="15096" y="16678"/>
                    <a:pt x="15682" y="17772"/>
                  </a:cubicBezTo>
                  <a:cubicBezTo>
                    <a:pt x="16519" y="15311"/>
                    <a:pt x="18445" y="13808"/>
                    <a:pt x="20203" y="14628"/>
                  </a:cubicBezTo>
                  <a:cubicBezTo>
                    <a:pt x="20371" y="14628"/>
                    <a:pt x="20789" y="15038"/>
                    <a:pt x="20957" y="14628"/>
                  </a:cubicBezTo>
                  <a:cubicBezTo>
                    <a:pt x="21459" y="14354"/>
                    <a:pt x="21459" y="13261"/>
                    <a:pt x="21292" y="12441"/>
                  </a:cubicBezTo>
                  <a:cubicBezTo>
                    <a:pt x="20957" y="11757"/>
                    <a:pt x="20371" y="11210"/>
                    <a:pt x="19868" y="10937"/>
                  </a:cubicBezTo>
                  <a:cubicBezTo>
                    <a:pt x="19366" y="10663"/>
                    <a:pt x="18780" y="10116"/>
                    <a:pt x="18780" y="9296"/>
                  </a:cubicBezTo>
                  <a:cubicBezTo>
                    <a:pt x="18612" y="7792"/>
                    <a:pt x="19533" y="6699"/>
                    <a:pt x="19701" y="5195"/>
                  </a:cubicBezTo>
                  <a:cubicBezTo>
                    <a:pt x="19868" y="3554"/>
                    <a:pt x="18780" y="2051"/>
                    <a:pt x="17943" y="1504"/>
                  </a:cubicBezTo>
                  <a:cubicBezTo>
                    <a:pt x="16854" y="957"/>
                    <a:pt x="15850" y="957"/>
                    <a:pt x="14929" y="410"/>
                  </a:cubicBezTo>
                  <a:cubicBezTo>
                    <a:pt x="14761" y="410"/>
                    <a:pt x="14761" y="0"/>
                    <a:pt x="14594" y="0"/>
                  </a:cubicBezTo>
                  <a:cubicBezTo>
                    <a:pt x="14259" y="0"/>
                    <a:pt x="14092" y="957"/>
                    <a:pt x="13924" y="1230"/>
                  </a:cubicBezTo>
                  <a:cubicBezTo>
                    <a:pt x="13338" y="2324"/>
                    <a:pt x="12501" y="2051"/>
                    <a:pt x="11580" y="1777"/>
                  </a:cubicBezTo>
                  <a:cubicBezTo>
                    <a:pt x="10910" y="1230"/>
                    <a:pt x="10073" y="684"/>
                    <a:pt x="9319" y="684"/>
                  </a:cubicBezTo>
                  <a:cubicBezTo>
                    <a:pt x="8064" y="684"/>
                    <a:pt x="7059" y="3281"/>
                    <a:pt x="7561" y="5195"/>
                  </a:cubicBezTo>
                  <a:cubicBezTo>
                    <a:pt x="7394" y="4922"/>
                    <a:pt x="5133" y="5195"/>
                    <a:pt x="4966" y="5468"/>
                  </a:cubicBezTo>
                  <a:cubicBezTo>
                    <a:pt x="4045" y="5742"/>
                    <a:pt x="3878" y="6425"/>
                    <a:pt x="3375" y="7519"/>
                  </a:cubicBezTo>
                  <a:cubicBezTo>
                    <a:pt x="1785" y="10116"/>
                    <a:pt x="864" y="12714"/>
                    <a:pt x="194" y="1531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Form">
              <a:extLst>
                <a:ext uri="{FF2B5EF4-FFF2-40B4-BE49-F238E27FC236}">
                  <a16:creationId xmlns:a16="http://schemas.microsoft.com/office/drawing/2014/main" id="{48D0E0E5-6483-40F8-9FA9-D4F3BCC2A82C}"/>
                </a:ext>
              </a:extLst>
            </p:cNvPr>
            <p:cNvSpPr/>
            <p:nvPr/>
          </p:nvSpPr>
          <p:spPr>
            <a:xfrm>
              <a:off x="6008840" y="992309"/>
              <a:ext cx="74929" cy="76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Form">
              <a:extLst>
                <a:ext uri="{FF2B5EF4-FFF2-40B4-BE49-F238E27FC236}">
                  <a16:creationId xmlns:a16="http://schemas.microsoft.com/office/drawing/2014/main" id="{CD83503B-6A30-41D2-9992-DEB6C4990470}"/>
                </a:ext>
              </a:extLst>
            </p:cNvPr>
            <p:cNvSpPr/>
            <p:nvPr/>
          </p:nvSpPr>
          <p:spPr>
            <a:xfrm>
              <a:off x="5946331" y="847173"/>
              <a:ext cx="166682" cy="11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Form">
              <a:extLst>
                <a:ext uri="{FF2B5EF4-FFF2-40B4-BE49-F238E27FC236}">
                  <a16:creationId xmlns:a16="http://schemas.microsoft.com/office/drawing/2014/main" id="{0E21AE78-D794-49D6-94D9-BA823292735C}"/>
                </a:ext>
              </a:extLst>
            </p:cNvPr>
            <p:cNvSpPr/>
            <p:nvPr/>
          </p:nvSpPr>
          <p:spPr>
            <a:xfrm>
              <a:off x="5915760" y="875064"/>
              <a:ext cx="21754" cy="4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Form">
              <a:extLst>
                <a:ext uri="{FF2B5EF4-FFF2-40B4-BE49-F238E27FC236}">
                  <a16:creationId xmlns:a16="http://schemas.microsoft.com/office/drawing/2014/main" id="{3C89758A-38BC-4830-BDBB-F0EAA69C5821}"/>
                </a:ext>
              </a:extLst>
            </p:cNvPr>
            <p:cNvSpPr/>
            <p:nvPr/>
          </p:nvSpPr>
          <p:spPr>
            <a:xfrm>
              <a:off x="6126822" y="891087"/>
              <a:ext cx="98768" cy="6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" name="Form">
              <a:extLst>
                <a:ext uri="{FF2B5EF4-FFF2-40B4-BE49-F238E27FC236}">
                  <a16:creationId xmlns:a16="http://schemas.microsoft.com/office/drawing/2014/main" id="{2A17C05E-897F-4447-BB68-B133CBF87B9E}"/>
                </a:ext>
              </a:extLst>
            </p:cNvPr>
            <p:cNvSpPr/>
            <p:nvPr/>
          </p:nvSpPr>
          <p:spPr>
            <a:xfrm>
              <a:off x="4806100" y="1055345"/>
              <a:ext cx="21806" cy="4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Form">
              <a:extLst>
                <a:ext uri="{FF2B5EF4-FFF2-40B4-BE49-F238E27FC236}">
                  <a16:creationId xmlns:a16="http://schemas.microsoft.com/office/drawing/2014/main" id="{9BF63263-C85D-46FA-ACEF-50B1A4922C4A}"/>
                </a:ext>
              </a:extLst>
            </p:cNvPr>
            <p:cNvSpPr/>
            <p:nvPr/>
          </p:nvSpPr>
          <p:spPr>
            <a:xfrm>
              <a:off x="3904134" y="2472190"/>
              <a:ext cx="39461" cy="1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Form">
              <a:extLst>
                <a:ext uri="{FF2B5EF4-FFF2-40B4-BE49-F238E27FC236}">
                  <a16:creationId xmlns:a16="http://schemas.microsoft.com/office/drawing/2014/main" id="{085DF937-496A-4430-96E5-0B5675C438C1}"/>
                </a:ext>
              </a:extLst>
            </p:cNvPr>
            <p:cNvSpPr/>
            <p:nvPr/>
          </p:nvSpPr>
          <p:spPr>
            <a:xfrm>
              <a:off x="6036428" y="1936672"/>
              <a:ext cx="52472" cy="26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9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" name="Form">
              <a:extLst>
                <a:ext uri="{FF2B5EF4-FFF2-40B4-BE49-F238E27FC236}">
                  <a16:creationId xmlns:a16="http://schemas.microsoft.com/office/drawing/2014/main" id="{D1B97BE1-DB80-4207-B8FF-3A36813534F5}"/>
                </a:ext>
              </a:extLst>
            </p:cNvPr>
            <p:cNvSpPr/>
            <p:nvPr/>
          </p:nvSpPr>
          <p:spPr>
            <a:xfrm>
              <a:off x="6003905" y="2217113"/>
              <a:ext cx="114495" cy="11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Form">
              <a:extLst>
                <a:ext uri="{FF2B5EF4-FFF2-40B4-BE49-F238E27FC236}">
                  <a16:creationId xmlns:a16="http://schemas.microsoft.com/office/drawing/2014/main" id="{03F511B7-7179-418C-81AF-3B9BE7C2DEC1}"/>
                </a:ext>
              </a:extLst>
            </p:cNvPr>
            <p:cNvSpPr/>
            <p:nvPr/>
          </p:nvSpPr>
          <p:spPr>
            <a:xfrm>
              <a:off x="5801124" y="2334422"/>
              <a:ext cx="246904" cy="23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4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Form">
              <a:extLst>
                <a:ext uri="{FF2B5EF4-FFF2-40B4-BE49-F238E27FC236}">
                  <a16:creationId xmlns:a16="http://schemas.microsoft.com/office/drawing/2014/main" id="{DEA453E3-F6CA-4017-B91B-A8AACB959111}"/>
                </a:ext>
              </a:extLst>
            </p:cNvPr>
            <p:cNvSpPr/>
            <p:nvPr/>
          </p:nvSpPr>
          <p:spPr>
            <a:xfrm>
              <a:off x="5058538" y="348117"/>
              <a:ext cx="113262" cy="13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0" name="Form">
              <a:extLst>
                <a:ext uri="{FF2B5EF4-FFF2-40B4-BE49-F238E27FC236}">
                  <a16:creationId xmlns:a16="http://schemas.microsoft.com/office/drawing/2014/main" id="{AA7B4ECB-26F4-4F5E-A430-6EDFFB7BD47D}"/>
                </a:ext>
              </a:extLst>
            </p:cNvPr>
            <p:cNvSpPr/>
            <p:nvPr/>
          </p:nvSpPr>
          <p:spPr>
            <a:xfrm>
              <a:off x="5042423" y="469927"/>
              <a:ext cx="179291" cy="152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" name="Form">
              <a:extLst>
                <a:ext uri="{FF2B5EF4-FFF2-40B4-BE49-F238E27FC236}">
                  <a16:creationId xmlns:a16="http://schemas.microsoft.com/office/drawing/2014/main" id="{7A6D2984-284C-468C-8370-620D1DE2AFD0}"/>
                </a:ext>
              </a:extLst>
            </p:cNvPr>
            <p:cNvSpPr/>
            <p:nvPr/>
          </p:nvSpPr>
          <p:spPr>
            <a:xfrm>
              <a:off x="5205325" y="548193"/>
              <a:ext cx="118819" cy="15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Form">
              <a:extLst>
                <a:ext uri="{FF2B5EF4-FFF2-40B4-BE49-F238E27FC236}">
                  <a16:creationId xmlns:a16="http://schemas.microsoft.com/office/drawing/2014/main" id="{EE199D16-A21D-4A2A-918B-184CCCF70019}"/>
                </a:ext>
              </a:extLst>
            </p:cNvPr>
            <p:cNvSpPr/>
            <p:nvPr/>
          </p:nvSpPr>
          <p:spPr>
            <a:xfrm>
              <a:off x="5840724" y="3224522"/>
              <a:ext cx="202905" cy="17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55" extrusionOk="0">
                  <a:moveTo>
                    <a:pt x="21340" y="6913"/>
                  </a:moveTo>
                  <a:cubicBezTo>
                    <a:pt x="21340" y="6446"/>
                    <a:pt x="21413" y="6020"/>
                    <a:pt x="21413" y="5553"/>
                  </a:cubicBezTo>
                  <a:cubicBezTo>
                    <a:pt x="20284" y="5127"/>
                    <a:pt x="19046" y="4830"/>
                    <a:pt x="17844" y="4745"/>
                  </a:cubicBezTo>
                  <a:cubicBezTo>
                    <a:pt x="17516" y="4745"/>
                    <a:pt x="17152" y="4745"/>
                    <a:pt x="16897" y="4575"/>
                  </a:cubicBezTo>
                  <a:cubicBezTo>
                    <a:pt x="16678" y="4490"/>
                    <a:pt x="16532" y="4235"/>
                    <a:pt x="16387" y="4022"/>
                  </a:cubicBezTo>
                  <a:cubicBezTo>
                    <a:pt x="15549" y="3129"/>
                    <a:pt x="14456" y="2534"/>
                    <a:pt x="13327" y="2236"/>
                  </a:cubicBezTo>
                  <a:cubicBezTo>
                    <a:pt x="12562" y="2066"/>
                    <a:pt x="11469" y="2364"/>
                    <a:pt x="11396" y="3257"/>
                  </a:cubicBezTo>
                  <a:cubicBezTo>
                    <a:pt x="11396" y="3427"/>
                    <a:pt x="11396" y="3682"/>
                    <a:pt x="11396" y="3852"/>
                  </a:cubicBezTo>
                  <a:cubicBezTo>
                    <a:pt x="11178" y="4830"/>
                    <a:pt x="9721" y="4235"/>
                    <a:pt x="9211" y="5042"/>
                  </a:cubicBezTo>
                  <a:cubicBezTo>
                    <a:pt x="8737" y="5638"/>
                    <a:pt x="9029" y="6998"/>
                    <a:pt x="8337" y="7168"/>
                  </a:cubicBezTo>
                  <a:cubicBezTo>
                    <a:pt x="8191" y="7168"/>
                    <a:pt x="8045" y="7168"/>
                    <a:pt x="7900" y="7083"/>
                  </a:cubicBezTo>
                  <a:cubicBezTo>
                    <a:pt x="7499" y="6913"/>
                    <a:pt x="7062" y="6786"/>
                    <a:pt x="6843" y="6446"/>
                  </a:cubicBezTo>
                  <a:cubicBezTo>
                    <a:pt x="6515" y="6105"/>
                    <a:pt x="6443" y="5468"/>
                    <a:pt x="6843" y="5127"/>
                  </a:cubicBezTo>
                  <a:cubicBezTo>
                    <a:pt x="6443" y="5042"/>
                    <a:pt x="5969" y="4830"/>
                    <a:pt x="5678" y="4490"/>
                  </a:cubicBezTo>
                  <a:cubicBezTo>
                    <a:pt x="5751" y="3852"/>
                    <a:pt x="5896" y="3257"/>
                    <a:pt x="6224" y="2789"/>
                  </a:cubicBezTo>
                  <a:cubicBezTo>
                    <a:pt x="5823" y="2704"/>
                    <a:pt x="6151" y="2066"/>
                    <a:pt x="6370" y="1811"/>
                  </a:cubicBezTo>
                  <a:cubicBezTo>
                    <a:pt x="4767" y="578"/>
                    <a:pt x="2691" y="-145"/>
                    <a:pt x="797" y="25"/>
                  </a:cubicBezTo>
                  <a:cubicBezTo>
                    <a:pt x="396" y="280"/>
                    <a:pt x="178" y="833"/>
                    <a:pt x="32" y="1258"/>
                  </a:cubicBezTo>
                  <a:cubicBezTo>
                    <a:pt x="32" y="1471"/>
                    <a:pt x="-41" y="1556"/>
                    <a:pt x="32" y="1726"/>
                  </a:cubicBezTo>
                  <a:cubicBezTo>
                    <a:pt x="250" y="2236"/>
                    <a:pt x="1234" y="1811"/>
                    <a:pt x="1489" y="2364"/>
                  </a:cubicBezTo>
                  <a:cubicBezTo>
                    <a:pt x="1562" y="2534"/>
                    <a:pt x="1489" y="2789"/>
                    <a:pt x="1489" y="2959"/>
                  </a:cubicBezTo>
                  <a:cubicBezTo>
                    <a:pt x="1416" y="3512"/>
                    <a:pt x="1780" y="4022"/>
                    <a:pt x="2254" y="4235"/>
                  </a:cubicBezTo>
                  <a:cubicBezTo>
                    <a:pt x="2691" y="4405"/>
                    <a:pt x="3164" y="4320"/>
                    <a:pt x="3601" y="4149"/>
                  </a:cubicBezTo>
                  <a:cubicBezTo>
                    <a:pt x="3784" y="4022"/>
                    <a:pt x="3929" y="4022"/>
                    <a:pt x="4075" y="4149"/>
                  </a:cubicBezTo>
                  <a:cubicBezTo>
                    <a:pt x="4148" y="4235"/>
                    <a:pt x="4148" y="4405"/>
                    <a:pt x="4075" y="4490"/>
                  </a:cubicBezTo>
                  <a:cubicBezTo>
                    <a:pt x="3856" y="5127"/>
                    <a:pt x="3164" y="5553"/>
                    <a:pt x="2545" y="5298"/>
                  </a:cubicBezTo>
                  <a:cubicBezTo>
                    <a:pt x="2399" y="5212"/>
                    <a:pt x="2254" y="5127"/>
                    <a:pt x="2072" y="5127"/>
                  </a:cubicBezTo>
                  <a:cubicBezTo>
                    <a:pt x="1926" y="5127"/>
                    <a:pt x="1707" y="5212"/>
                    <a:pt x="1707" y="5468"/>
                  </a:cubicBezTo>
                  <a:cubicBezTo>
                    <a:pt x="1707" y="5553"/>
                    <a:pt x="1707" y="5553"/>
                    <a:pt x="1780" y="5638"/>
                  </a:cubicBezTo>
                  <a:cubicBezTo>
                    <a:pt x="2072" y="6275"/>
                    <a:pt x="2472" y="6998"/>
                    <a:pt x="3092" y="7338"/>
                  </a:cubicBezTo>
                  <a:cubicBezTo>
                    <a:pt x="3310" y="7424"/>
                    <a:pt x="3601" y="7509"/>
                    <a:pt x="3856" y="7594"/>
                  </a:cubicBezTo>
                  <a:cubicBezTo>
                    <a:pt x="4767" y="7806"/>
                    <a:pt x="5678" y="8061"/>
                    <a:pt x="6588" y="8401"/>
                  </a:cubicBezTo>
                  <a:cubicBezTo>
                    <a:pt x="7754" y="8869"/>
                    <a:pt x="8883" y="9294"/>
                    <a:pt x="10049" y="9847"/>
                  </a:cubicBezTo>
                  <a:cubicBezTo>
                    <a:pt x="10559" y="10102"/>
                    <a:pt x="11105" y="10357"/>
                    <a:pt x="11651" y="10570"/>
                  </a:cubicBezTo>
                  <a:cubicBezTo>
                    <a:pt x="13181" y="11250"/>
                    <a:pt x="14784" y="12228"/>
                    <a:pt x="15221" y="14099"/>
                  </a:cubicBezTo>
                  <a:cubicBezTo>
                    <a:pt x="15367" y="14907"/>
                    <a:pt x="15294" y="15800"/>
                    <a:pt x="14711" y="16268"/>
                  </a:cubicBezTo>
                  <a:cubicBezTo>
                    <a:pt x="14529" y="16438"/>
                    <a:pt x="14310" y="16438"/>
                    <a:pt x="14165" y="16608"/>
                  </a:cubicBezTo>
                  <a:cubicBezTo>
                    <a:pt x="13691" y="16990"/>
                    <a:pt x="13400" y="17671"/>
                    <a:pt x="13473" y="18309"/>
                  </a:cubicBezTo>
                  <a:cubicBezTo>
                    <a:pt x="13546" y="18946"/>
                    <a:pt x="14019" y="19542"/>
                    <a:pt x="14529" y="19669"/>
                  </a:cubicBezTo>
                  <a:cubicBezTo>
                    <a:pt x="14930" y="19754"/>
                    <a:pt x="15367" y="19669"/>
                    <a:pt x="15840" y="19542"/>
                  </a:cubicBezTo>
                  <a:cubicBezTo>
                    <a:pt x="16241" y="19372"/>
                    <a:pt x="16714" y="19244"/>
                    <a:pt x="17006" y="18861"/>
                  </a:cubicBezTo>
                  <a:cubicBezTo>
                    <a:pt x="17188" y="18691"/>
                    <a:pt x="17224" y="18479"/>
                    <a:pt x="17370" y="18394"/>
                  </a:cubicBezTo>
                  <a:cubicBezTo>
                    <a:pt x="17734" y="18138"/>
                    <a:pt x="18208" y="18309"/>
                    <a:pt x="18499" y="18564"/>
                  </a:cubicBezTo>
                  <a:cubicBezTo>
                    <a:pt x="19191" y="19031"/>
                    <a:pt x="19738" y="19754"/>
                    <a:pt x="20138" y="20647"/>
                  </a:cubicBezTo>
                  <a:cubicBezTo>
                    <a:pt x="20211" y="20817"/>
                    <a:pt x="20284" y="21072"/>
                    <a:pt x="20430" y="21157"/>
                  </a:cubicBezTo>
                  <a:cubicBezTo>
                    <a:pt x="20576" y="21242"/>
                    <a:pt x="20721" y="21327"/>
                    <a:pt x="20976" y="21327"/>
                  </a:cubicBezTo>
                  <a:cubicBezTo>
                    <a:pt x="21195" y="21327"/>
                    <a:pt x="21413" y="21455"/>
                    <a:pt x="21559" y="21455"/>
                  </a:cubicBezTo>
                  <a:cubicBezTo>
                    <a:pt x="21195" y="16608"/>
                    <a:pt x="21195" y="11718"/>
                    <a:pt x="21340" y="691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Form">
              <a:extLst>
                <a:ext uri="{FF2B5EF4-FFF2-40B4-BE49-F238E27FC236}">
                  <a16:creationId xmlns:a16="http://schemas.microsoft.com/office/drawing/2014/main" id="{181ED517-5232-4EDD-8D95-DA37DA12EFF3}"/>
                </a:ext>
              </a:extLst>
            </p:cNvPr>
            <p:cNvSpPr/>
            <p:nvPr/>
          </p:nvSpPr>
          <p:spPr>
            <a:xfrm>
              <a:off x="3777602" y="716467"/>
              <a:ext cx="3211429" cy="249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2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2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2" y="5044"/>
                    <a:pt x="6172" y="5038"/>
                  </a:cubicBezTo>
                  <a:cubicBezTo>
                    <a:pt x="6176" y="5017"/>
                    <a:pt x="6156" y="4999"/>
                    <a:pt x="6162" y="4982"/>
                  </a:cubicBezTo>
                  <a:cubicBezTo>
                    <a:pt x="6162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2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2" y="4509"/>
                    <a:pt x="6167" y="4497"/>
                    <a:pt x="6176" y="4485"/>
                  </a:cubicBezTo>
                  <a:cubicBezTo>
                    <a:pt x="6162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2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2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2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Form">
              <a:extLst>
                <a:ext uri="{FF2B5EF4-FFF2-40B4-BE49-F238E27FC236}">
                  <a16:creationId xmlns:a16="http://schemas.microsoft.com/office/drawing/2014/main" id="{F1C1EB34-5A2C-4FEA-96DF-5287BDC39F38}"/>
                </a:ext>
              </a:extLst>
            </p:cNvPr>
            <p:cNvSpPr/>
            <p:nvPr/>
          </p:nvSpPr>
          <p:spPr>
            <a:xfrm>
              <a:off x="3006429" y="2620287"/>
              <a:ext cx="1366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29" y="1350"/>
                  </a:moveTo>
                  <a:cubicBezTo>
                    <a:pt x="4729" y="0"/>
                    <a:pt x="2672" y="0"/>
                    <a:pt x="1643" y="0"/>
                  </a:cubicBezTo>
                  <a:cubicBezTo>
                    <a:pt x="2672" y="2700"/>
                    <a:pt x="1643" y="7425"/>
                    <a:pt x="615" y="10125"/>
                  </a:cubicBezTo>
                  <a:cubicBezTo>
                    <a:pt x="-414" y="12825"/>
                    <a:pt x="-414" y="18225"/>
                    <a:pt x="2672" y="20250"/>
                  </a:cubicBezTo>
                  <a:cubicBezTo>
                    <a:pt x="4729" y="20250"/>
                    <a:pt x="5757" y="18225"/>
                    <a:pt x="8329" y="16875"/>
                  </a:cubicBezTo>
                  <a:cubicBezTo>
                    <a:pt x="11415" y="15525"/>
                    <a:pt x="14500" y="16875"/>
                    <a:pt x="16557" y="21600"/>
                  </a:cubicBezTo>
                  <a:cubicBezTo>
                    <a:pt x="21186" y="20250"/>
                    <a:pt x="21186" y="10800"/>
                    <a:pt x="16557" y="7425"/>
                  </a:cubicBezTo>
                  <a:cubicBezTo>
                    <a:pt x="14500" y="6750"/>
                    <a:pt x="13472" y="7425"/>
                    <a:pt x="11415" y="7425"/>
                  </a:cubicBezTo>
                  <a:cubicBezTo>
                    <a:pt x="9357" y="7425"/>
                    <a:pt x="12443" y="2700"/>
                    <a:pt x="11415" y="1350"/>
                  </a:cubicBezTo>
                  <a:cubicBezTo>
                    <a:pt x="10386" y="6075"/>
                    <a:pt x="5757" y="1350"/>
                    <a:pt x="5757" y="7425"/>
                  </a:cubicBezTo>
                  <a:cubicBezTo>
                    <a:pt x="5757" y="4725"/>
                    <a:pt x="5757" y="1350"/>
                    <a:pt x="4729" y="135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" name="Form">
              <a:extLst>
                <a:ext uri="{FF2B5EF4-FFF2-40B4-BE49-F238E27FC236}">
                  <a16:creationId xmlns:a16="http://schemas.microsoft.com/office/drawing/2014/main" id="{320E3881-4145-4DBF-AAA5-78F4D5158039}"/>
                </a:ext>
              </a:extLst>
            </p:cNvPr>
            <p:cNvSpPr/>
            <p:nvPr/>
          </p:nvSpPr>
          <p:spPr>
            <a:xfrm>
              <a:off x="2950575" y="2639617"/>
              <a:ext cx="12991" cy="15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Form">
              <a:extLst>
                <a:ext uri="{FF2B5EF4-FFF2-40B4-BE49-F238E27FC236}">
                  <a16:creationId xmlns:a16="http://schemas.microsoft.com/office/drawing/2014/main" id="{CB9B6EA6-049C-4091-A0E8-26539ADDCCC0}"/>
                </a:ext>
              </a:extLst>
            </p:cNvPr>
            <p:cNvSpPr/>
            <p:nvPr/>
          </p:nvSpPr>
          <p:spPr>
            <a:xfrm>
              <a:off x="2967827" y="2647786"/>
              <a:ext cx="13837" cy="15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Form">
              <a:extLst>
                <a:ext uri="{FF2B5EF4-FFF2-40B4-BE49-F238E27FC236}">
                  <a16:creationId xmlns:a16="http://schemas.microsoft.com/office/drawing/2014/main" id="{6C4D6823-AF3B-4C2D-BAAA-44C5C5D32C0C}"/>
                </a:ext>
              </a:extLst>
            </p:cNvPr>
            <p:cNvSpPr/>
            <p:nvPr/>
          </p:nvSpPr>
          <p:spPr>
            <a:xfrm>
              <a:off x="3007654" y="2574758"/>
              <a:ext cx="15229" cy="1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Form">
              <a:extLst>
                <a:ext uri="{FF2B5EF4-FFF2-40B4-BE49-F238E27FC236}">
                  <a16:creationId xmlns:a16="http://schemas.microsoft.com/office/drawing/2014/main" id="{29453765-ADD0-4ECA-BD93-78660B23FD44}"/>
                </a:ext>
              </a:extLst>
            </p:cNvPr>
            <p:cNvSpPr/>
            <p:nvPr/>
          </p:nvSpPr>
          <p:spPr>
            <a:xfrm>
              <a:off x="3463085" y="15672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Form">
              <a:extLst>
                <a:ext uri="{FF2B5EF4-FFF2-40B4-BE49-F238E27FC236}">
                  <a16:creationId xmlns:a16="http://schemas.microsoft.com/office/drawing/2014/main" id="{C4DBA904-11B3-4590-A99B-389467F59628}"/>
                </a:ext>
              </a:extLst>
            </p:cNvPr>
            <p:cNvSpPr/>
            <p:nvPr/>
          </p:nvSpPr>
          <p:spPr>
            <a:xfrm>
              <a:off x="4220273" y="1302648"/>
              <a:ext cx="51827" cy="5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Form">
              <a:extLst>
                <a:ext uri="{FF2B5EF4-FFF2-40B4-BE49-F238E27FC236}">
                  <a16:creationId xmlns:a16="http://schemas.microsoft.com/office/drawing/2014/main" id="{B78364DD-8890-49C5-9BED-56E69E36FA53}"/>
                </a:ext>
              </a:extLst>
            </p:cNvPr>
            <p:cNvSpPr/>
            <p:nvPr/>
          </p:nvSpPr>
          <p:spPr>
            <a:xfrm>
              <a:off x="3634657" y="1825106"/>
              <a:ext cx="26917" cy="4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Form">
              <a:extLst>
                <a:ext uri="{FF2B5EF4-FFF2-40B4-BE49-F238E27FC236}">
                  <a16:creationId xmlns:a16="http://schemas.microsoft.com/office/drawing/2014/main" id="{BFBB2925-9453-41E5-ADF0-3D3AF3A12DDB}"/>
                </a:ext>
              </a:extLst>
            </p:cNvPr>
            <p:cNvSpPr/>
            <p:nvPr/>
          </p:nvSpPr>
          <p:spPr>
            <a:xfrm>
              <a:off x="3500251" y="1895429"/>
              <a:ext cx="32502" cy="48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Form">
              <a:extLst>
                <a:ext uri="{FF2B5EF4-FFF2-40B4-BE49-F238E27FC236}">
                  <a16:creationId xmlns:a16="http://schemas.microsoft.com/office/drawing/2014/main" id="{55A8E68E-F28E-4F65-AF7F-85D2057C53DC}"/>
                </a:ext>
              </a:extLst>
            </p:cNvPr>
            <p:cNvSpPr/>
            <p:nvPr/>
          </p:nvSpPr>
          <p:spPr>
            <a:xfrm>
              <a:off x="3504176" y="1862815"/>
              <a:ext cx="12701" cy="1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Form">
              <a:extLst>
                <a:ext uri="{FF2B5EF4-FFF2-40B4-BE49-F238E27FC236}">
                  <a16:creationId xmlns:a16="http://schemas.microsoft.com/office/drawing/2014/main" id="{BBC49E6E-B21F-4F94-B05E-643CC07443DC}"/>
                </a:ext>
              </a:extLst>
            </p:cNvPr>
            <p:cNvSpPr/>
            <p:nvPr/>
          </p:nvSpPr>
          <p:spPr>
            <a:xfrm>
              <a:off x="3451398" y="2285729"/>
              <a:ext cx="20094" cy="5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Form">
              <a:extLst>
                <a:ext uri="{FF2B5EF4-FFF2-40B4-BE49-F238E27FC236}">
                  <a16:creationId xmlns:a16="http://schemas.microsoft.com/office/drawing/2014/main" id="{2E16A2DD-ECE4-4AA2-8C2E-21EACD521304}"/>
                </a:ext>
              </a:extLst>
            </p:cNvPr>
            <p:cNvSpPr/>
            <p:nvPr/>
          </p:nvSpPr>
          <p:spPr>
            <a:xfrm>
              <a:off x="3442060" y="2343980"/>
              <a:ext cx="32840" cy="58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Form">
              <a:extLst>
                <a:ext uri="{FF2B5EF4-FFF2-40B4-BE49-F238E27FC236}">
                  <a16:creationId xmlns:a16="http://schemas.microsoft.com/office/drawing/2014/main" id="{DD0AC4F4-91DF-45B4-992F-27FC4F6DB118}"/>
                </a:ext>
              </a:extLst>
            </p:cNvPr>
            <p:cNvSpPr/>
            <p:nvPr/>
          </p:nvSpPr>
          <p:spPr>
            <a:xfrm>
              <a:off x="3332328" y="2371247"/>
              <a:ext cx="22830" cy="20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Form">
              <a:extLst>
                <a:ext uri="{FF2B5EF4-FFF2-40B4-BE49-F238E27FC236}">
                  <a16:creationId xmlns:a16="http://schemas.microsoft.com/office/drawing/2014/main" id="{6ABF71E3-4A34-470E-AB89-94B528D647FA}"/>
                </a:ext>
              </a:extLst>
            </p:cNvPr>
            <p:cNvSpPr/>
            <p:nvPr/>
          </p:nvSpPr>
          <p:spPr>
            <a:xfrm>
              <a:off x="3351580" y="23662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Form">
              <a:extLst>
                <a:ext uri="{FF2B5EF4-FFF2-40B4-BE49-F238E27FC236}">
                  <a16:creationId xmlns:a16="http://schemas.microsoft.com/office/drawing/2014/main" id="{546F5CC5-CD08-4A2B-B233-E06FB02BC633}"/>
                </a:ext>
              </a:extLst>
            </p:cNvPr>
            <p:cNvSpPr/>
            <p:nvPr/>
          </p:nvSpPr>
          <p:spPr>
            <a:xfrm>
              <a:off x="3322333" y="239186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Form">
              <a:extLst>
                <a:ext uri="{FF2B5EF4-FFF2-40B4-BE49-F238E27FC236}">
                  <a16:creationId xmlns:a16="http://schemas.microsoft.com/office/drawing/2014/main" id="{BEBB8B2E-69E7-443E-8FB9-3DC0DAF66C09}"/>
                </a:ext>
              </a:extLst>
            </p:cNvPr>
            <p:cNvSpPr/>
            <p:nvPr/>
          </p:nvSpPr>
          <p:spPr>
            <a:xfrm>
              <a:off x="3137020" y="1777816"/>
              <a:ext cx="180244" cy="32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Form">
              <a:extLst>
                <a:ext uri="{FF2B5EF4-FFF2-40B4-BE49-F238E27FC236}">
                  <a16:creationId xmlns:a16="http://schemas.microsoft.com/office/drawing/2014/main" id="{91978C35-D29C-4E64-BED0-A64063053544}"/>
                </a:ext>
              </a:extLst>
            </p:cNvPr>
            <p:cNvSpPr/>
            <p:nvPr/>
          </p:nvSpPr>
          <p:spPr>
            <a:xfrm>
              <a:off x="3081564" y="1923450"/>
              <a:ext cx="94003" cy="12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Form">
              <a:extLst>
                <a:ext uri="{FF2B5EF4-FFF2-40B4-BE49-F238E27FC236}">
                  <a16:creationId xmlns:a16="http://schemas.microsoft.com/office/drawing/2014/main" id="{CCCBD80A-1E01-4C45-AC67-E3B0D7F2D1EB}"/>
                </a:ext>
              </a:extLst>
            </p:cNvPr>
            <p:cNvSpPr/>
            <p:nvPr/>
          </p:nvSpPr>
          <p:spPr>
            <a:xfrm>
              <a:off x="3522500" y="2414705"/>
              <a:ext cx="62515" cy="4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Form">
              <a:extLst>
                <a:ext uri="{FF2B5EF4-FFF2-40B4-BE49-F238E27FC236}">
                  <a16:creationId xmlns:a16="http://schemas.microsoft.com/office/drawing/2014/main" id="{EE1DA7B2-CF05-4E4C-9DCB-70EAC25901DC}"/>
                </a:ext>
              </a:extLst>
            </p:cNvPr>
            <p:cNvSpPr/>
            <p:nvPr/>
          </p:nvSpPr>
          <p:spPr>
            <a:xfrm>
              <a:off x="3744597" y="2481541"/>
              <a:ext cx="60401" cy="1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Form">
              <a:extLst>
                <a:ext uri="{FF2B5EF4-FFF2-40B4-BE49-F238E27FC236}">
                  <a16:creationId xmlns:a16="http://schemas.microsoft.com/office/drawing/2014/main" id="{6E512359-8ADC-4D75-A379-8B3DADE8DD71}"/>
                </a:ext>
              </a:extLst>
            </p:cNvPr>
            <p:cNvSpPr/>
            <p:nvPr/>
          </p:nvSpPr>
          <p:spPr>
            <a:xfrm>
              <a:off x="3251015" y="1709120"/>
              <a:ext cx="22370" cy="47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Form">
              <a:extLst>
                <a:ext uri="{FF2B5EF4-FFF2-40B4-BE49-F238E27FC236}">
                  <a16:creationId xmlns:a16="http://schemas.microsoft.com/office/drawing/2014/main" id="{44A60478-2322-498A-80E7-B883FF410EA5}"/>
                </a:ext>
              </a:extLst>
            </p:cNvPr>
            <p:cNvSpPr/>
            <p:nvPr/>
          </p:nvSpPr>
          <p:spPr>
            <a:xfrm>
              <a:off x="3133314" y="1644104"/>
              <a:ext cx="29892" cy="30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3" y="16670"/>
                  </a:moveTo>
                  <a:cubicBezTo>
                    <a:pt x="7693" y="18313"/>
                    <a:pt x="7693" y="19722"/>
                    <a:pt x="7693" y="21130"/>
                  </a:cubicBezTo>
                  <a:cubicBezTo>
                    <a:pt x="8904" y="21600"/>
                    <a:pt x="10115" y="21130"/>
                    <a:pt x="11529" y="20661"/>
                  </a:cubicBezTo>
                  <a:cubicBezTo>
                    <a:pt x="11125" y="20191"/>
                    <a:pt x="10721" y="18783"/>
                    <a:pt x="11529" y="18313"/>
                  </a:cubicBezTo>
                  <a:cubicBezTo>
                    <a:pt x="12336" y="17843"/>
                    <a:pt x="13144" y="17374"/>
                    <a:pt x="13547" y="17843"/>
                  </a:cubicBezTo>
                  <a:cubicBezTo>
                    <a:pt x="13951" y="18313"/>
                    <a:pt x="14355" y="18783"/>
                    <a:pt x="14960" y="19252"/>
                  </a:cubicBezTo>
                  <a:cubicBezTo>
                    <a:pt x="15364" y="19722"/>
                    <a:pt x="16172" y="19252"/>
                    <a:pt x="16575" y="18783"/>
                  </a:cubicBezTo>
                  <a:cubicBezTo>
                    <a:pt x="16979" y="18313"/>
                    <a:pt x="16979" y="17374"/>
                    <a:pt x="16979" y="16200"/>
                  </a:cubicBezTo>
                  <a:cubicBezTo>
                    <a:pt x="16979" y="15730"/>
                    <a:pt x="16979" y="15261"/>
                    <a:pt x="16979" y="15261"/>
                  </a:cubicBezTo>
                  <a:cubicBezTo>
                    <a:pt x="16979" y="14791"/>
                    <a:pt x="16575" y="14791"/>
                    <a:pt x="16172" y="14791"/>
                  </a:cubicBezTo>
                  <a:cubicBezTo>
                    <a:pt x="15364" y="13852"/>
                    <a:pt x="16172" y="12209"/>
                    <a:pt x="16979" y="11270"/>
                  </a:cubicBezTo>
                  <a:cubicBezTo>
                    <a:pt x="17787" y="10096"/>
                    <a:pt x="18594" y="8452"/>
                    <a:pt x="17383" y="7983"/>
                  </a:cubicBezTo>
                  <a:cubicBezTo>
                    <a:pt x="16979" y="7983"/>
                    <a:pt x="16979" y="7983"/>
                    <a:pt x="16575" y="7513"/>
                  </a:cubicBezTo>
                  <a:cubicBezTo>
                    <a:pt x="15768" y="6809"/>
                    <a:pt x="15364" y="5400"/>
                    <a:pt x="14960" y="4461"/>
                  </a:cubicBezTo>
                  <a:cubicBezTo>
                    <a:pt x="13951" y="2583"/>
                    <a:pt x="12336" y="470"/>
                    <a:pt x="10115" y="0"/>
                  </a:cubicBezTo>
                  <a:cubicBezTo>
                    <a:pt x="9712" y="0"/>
                    <a:pt x="9308" y="0"/>
                    <a:pt x="8904" y="0"/>
                  </a:cubicBezTo>
                  <a:cubicBezTo>
                    <a:pt x="8097" y="470"/>
                    <a:pt x="8501" y="2113"/>
                    <a:pt x="8097" y="3522"/>
                  </a:cubicBezTo>
                  <a:cubicBezTo>
                    <a:pt x="7289" y="6809"/>
                    <a:pt x="2243" y="8452"/>
                    <a:pt x="830" y="11739"/>
                  </a:cubicBezTo>
                  <a:cubicBezTo>
                    <a:pt x="-3006" y="19722"/>
                    <a:pt x="7693" y="15730"/>
                    <a:pt x="7693" y="1667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6" name="Form">
              <a:extLst>
                <a:ext uri="{FF2B5EF4-FFF2-40B4-BE49-F238E27FC236}">
                  <a16:creationId xmlns:a16="http://schemas.microsoft.com/office/drawing/2014/main" id="{D56D218E-3D21-4641-9BED-72802F2A12D5}"/>
                </a:ext>
              </a:extLst>
            </p:cNvPr>
            <p:cNvSpPr/>
            <p:nvPr/>
          </p:nvSpPr>
          <p:spPr>
            <a:xfrm>
              <a:off x="2801010" y="1465632"/>
              <a:ext cx="217783" cy="14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Form">
              <a:extLst>
                <a:ext uri="{FF2B5EF4-FFF2-40B4-BE49-F238E27FC236}">
                  <a16:creationId xmlns:a16="http://schemas.microsoft.com/office/drawing/2014/main" id="{5FC47C4D-C589-4FE9-94E0-001DF2450C51}"/>
                </a:ext>
              </a:extLst>
            </p:cNvPr>
            <p:cNvSpPr/>
            <p:nvPr/>
          </p:nvSpPr>
          <p:spPr>
            <a:xfrm>
              <a:off x="3485941" y="499581"/>
              <a:ext cx="266502" cy="3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Form">
              <a:extLst>
                <a:ext uri="{FF2B5EF4-FFF2-40B4-BE49-F238E27FC236}">
                  <a16:creationId xmlns:a16="http://schemas.microsoft.com/office/drawing/2014/main" id="{6CDA2200-56EF-4009-8700-2DF0A84682DC}"/>
                </a:ext>
              </a:extLst>
            </p:cNvPr>
            <p:cNvSpPr/>
            <p:nvPr/>
          </p:nvSpPr>
          <p:spPr>
            <a:xfrm>
              <a:off x="3635540" y="403358"/>
              <a:ext cx="181935" cy="18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5"/>
                  </a:moveTo>
                  <a:cubicBezTo>
                    <a:pt x="7589" y="19063"/>
                    <a:pt x="7902" y="18821"/>
                    <a:pt x="8215" y="18821"/>
                  </a:cubicBezTo>
                  <a:cubicBezTo>
                    <a:pt x="8958" y="18902"/>
                    <a:pt x="9232" y="20234"/>
                    <a:pt x="10054" y="20153"/>
                  </a:cubicBezTo>
                  <a:cubicBezTo>
                    <a:pt x="9780" y="20597"/>
                    <a:pt x="10054" y="21163"/>
                    <a:pt x="10523" y="21365"/>
                  </a:cubicBezTo>
                  <a:cubicBezTo>
                    <a:pt x="11032" y="21526"/>
                    <a:pt x="11541" y="21445"/>
                    <a:pt x="11932" y="21365"/>
                  </a:cubicBezTo>
                  <a:cubicBezTo>
                    <a:pt x="12363" y="21243"/>
                    <a:pt x="12676" y="21163"/>
                    <a:pt x="12989" y="20920"/>
                  </a:cubicBezTo>
                  <a:cubicBezTo>
                    <a:pt x="13223" y="20678"/>
                    <a:pt x="13341" y="20396"/>
                    <a:pt x="13497" y="20153"/>
                  </a:cubicBezTo>
                  <a:cubicBezTo>
                    <a:pt x="14045" y="19225"/>
                    <a:pt x="15376" y="18982"/>
                    <a:pt x="16276" y="19588"/>
                  </a:cubicBezTo>
                  <a:cubicBezTo>
                    <a:pt x="15963" y="18215"/>
                    <a:pt x="15767" y="16358"/>
                    <a:pt x="17019" y="15672"/>
                  </a:cubicBezTo>
                  <a:cubicBezTo>
                    <a:pt x="17528" y="15430"/>
                    <a:pt x="17997" y="15510"/>
                    <a:pt x="18428" y="15147"/>
                  </a:cubicBezTo>
                  <a:cubicBezTo>
                    <a:pt x="18976" y="14743"/>
                    <a:pt x="19132" y="13815"/>
                    <a:pt x="19719" y="13572"/>
                  </a:cubicBezTo>
                  <a:cubicBezTo>
                    <a:pt x="20071" y="13370"/>
                    <a:pt x="20384" y="13451"/>
                    <a:pt x="20619" y="13290"/>
                  </a:cubicBezTo>
                  <a:cubicBezTo>
                    <a:pt x="21206" y="12886"/>
                    <a:pt x="20697" y="11877"/>
                    <a:pt x="20149" y="11513"/>
                  </a:cubicBezTo>
                  <a:cubicBezTo>
                    <a:pt x="19484" y="11190"/>
                    <a:pt x="18663" y="11029"/>
                    <a:pt x="18349" y="10423"/>
                  </a:cubicBezTo>
                  <a:cubicBezTo>
                    <a:pt x="18154" y="10181"/>
                    <a:pt x="18076" y="9818"/>
                    <a:pt x="17997" y="9575"/>
                  </a:cubicBezTo>
                  <a:cubicBezTo>
                    <a:pt x="17332" y="8203"/>
                    <a:pt x="15141" y="8122"/>
                    <a:pt x="14397" y="9495"/>
                  </a:cubicBezTo>
                  <a:cubicBezTo>
                    <a:pt x="14397" y="8808"/>
                    <a:pt x="14319" y="8041"/>
                    <a:pt x="14045" y="7476"/>
                  </a:cubicBezTo>
                  <a:cubicBezTo>
                    <a:pt x="13810" y="6870"/>
                    <a:pt x="13067" y="6345"/>
                    <a:pt x="12402" y="6628"/>
                  </a:cubicBezTo>
                  <a:cubicBezTo>
                    <a:pt x="10876" y="7113"/>
                    <a:pt x="11776" y="10342"/>
                    <a:pt x="10210" y="10827"/>
                  </a:cubicBezTo>
                  <a:cubicBezTo>
                    <a:pt x="9310" y="11110"/>
                    <a:pt x="8410" y="9656"/>
                    <a:pt x="9154" y="8970"/>
                  </a:cubicBezTo>
                  <a:cubicBezTo>
                    <a:pt x="8723" y="8889"/>
                    <a:pt x="8332" y="9131"/>
                    <a:pt x="8136" y="9575"/>
                  </a:cubicBezTo>
                  <a:cubicBezTo>
                    <a:pt x="8136" y="8970"/>
                    <a:pt x="7667" y="8566"/>
                    <a:pt x="7158" y="8324"/>
                  </a:cubicBezTo>
                  <a:cubicBezTo>
                    <a:pt x="6689" y="8041"/>
                    <a:pt x="6102" y="7960"/>
                    <a:pt x="5671" y="7557"/>
                  </a:cubicBezTo>
                  <a:cubicBezTo>
                    <a:pt x="5280" y="7113"/>
                    <a:pt x="5280" y="6265"/>
                    <a:pt x="5867" y="6103"/>
                  </a:cubicBezTo>
                  <a:cubicBezTo>
                    <a:pt x="5358" y="6022"/>
                    <a:pt x="4849" y="5861"/>
                    <a:pt x="4536" y="5417"/>
                  </a:cubicBezTo>
                  <a:cubicBezTo>
                    <a:pt x="4145" y="4811"/>
                    <a:pt x="4458" y="4004"/>
                    <a:pt x="4849" y="3479"/>
                  </a:cubicBezTo>
                  <a:cubicBezTo>
                    <a:pt x="5280" y="2873"/>
                    <a:pt x="5867" y="2470"/>
                    <a:pt x="6180" y="1783"/>
                  </a:cubicBezTo>
                  <a:cubicBezTo>
                    <a:pt x="6415" y="1097"/>
                    <a:pt x="6258" y="168"/>
                    <a:pt x="5515" y="7"/>
                  </a:cubicBezTo>
                  <a:cubicBezTo>
                    <a:pt x="4849" y="-74"/>
                    <a:pt x="4380" y="532"/>
                    <a:pt x="4223" y="1178"/>
                  </a:cubicBezTo>
                  <a:cubicBezTo>
                    <a:pt x="4028" y="1783"/>
                    <a:pt x="4028" y="2550"/>
                    <a:pt x="3636" y="3035"/>
                  </a:cubicBezTo>
                  <a:cubicBezTo>
                    <a:pt x="3402" y="3398"/>
                    <a:pt x="3049" y="3560"/>
                    <a:pt x="2815" y="3883"/>
                  </a:cubicBezTo>
                  <a:cubicBezTo>
                    <a:pt x="1836" y="5094"/>
                    <a:pt x="2228" y="6951"/>
                    <a:pt x="2658" y="8485"/>
                  </a:cubicBezTo>
                  <a:cubicBezTo>
                    <a:pt x="1993" y="8405"/>
                    <a:pt x="1328" y="8324"/>
                    <a:pt x="780" y="8324"/>
                  </a:cubicBezTo>
                  <a:cubicBezTo>
                    <a:pt x="349" y="8566"/>
                    <a:pt x="428" y="9131"/>
                    <a:pt x="663" y="9575"/>
                  </a:cubicBezTo>
                  <a:cubicBezTo>
                    <a:pt x="858" y="9979"/>
                    <a:pt x="1171" y="10423"/>
                    <a:pt x="1093" y="10948"/>
                  </a:cubicBezTo>
                  <a:cubicBezTo>
                    <a:pt x="1015" y="11433"/>
                    <a:pt x="271" y="11675"/>
                    <a:pt x="115" y="11271"/>
                  </a:cubicBezTo>
                  <a:cubicBezTo>
                    <a:pt x="-394" y="12805"/>
                    <a:pt x="858" y="14662"/>
                    <a:pt x="2423" y="14743"/>
                  </a:cubicBezTo>
                  <a:cubicBezTo>
                    <a:pt x="2893" y="14743"/>
                    <a:pt x="3480" y="14662"/>
                    <a:pt x="3949" y="14501"/>
                  </a:cubicBezTo>
                  <a:cubicBezTo>
                    <a:pt x="5515" y="14057"/>
                    <a:pt x="7002" y="13734"/>
                    <a:pt x="8567" y="13290"/>
                  </a:cubicBezTo>
                  <a:cubicBezTo>
                    <a:pt x="8645" y="14662"/>
                    <a:pt x="7236" y="15833"/>
                    <a:pt x="5945" y="15591"/>
                  </a:cubicBezTo>
                  <a:cubicBezTo>
                    <a:pt x="5945" y="18740"/>
                    <a:pt x="3128" y="15147"/>
                    <a:pt x="3636" y="17529"/>
                  </a:cubicBezTo>
                  <a:cubicBezTo>
                    <a:pt x="3715" y="18619"/>
                    <a:pt x="6102" y="19830"/>
                    <a:pt x="7236" y="1922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Form">
              <a:extLst>
                <a:ext uri="{FF2B5EF4-FFF2-40B4-BE49-F238E27FC236}">
                  <a16:creationId xmlns:a16="http://schemas.microsoft.com/office/drawing/2014/main" id="{AB292A43-2648-4971-88FD-C3FF00181F36}"/>
                </a:ext>
              </a:extLst>
            </p:cNvPr>
            <p:cNvSpPr/>
            <p:nvPr/>
          </p:nvSpPr>
          <p:spPr>
            <a:xfrm>
              <a:off x="4289755" y="793845"/>
              <a:ext cx="328703" cy="45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0" name="Form">
              <a:extLst>
                <a:ext uri="{FF2B5EF4-FFF2-40B4-BE49-F238E27FC236}">
                  <a16:creationId xmlns:a16="http://schemas.microsoft.com/office/drawing/2014/main" id="{473E27B7-1789-4BB2-917E-7B2FCEC06E76}"/>
                </a:ext>
              </a:extLst>
            </p:cNvPr>
            <p:cNvSpPr/>
            <p:nvPr/>
          </p:nvSpPr>
          <p:spPr>
            <a:xfrm>
              <a:off x="4437574" y="402730"/>
              <a:ext cx="46415" cy="5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1" name="Form">
              <a:extLst>
                <a:ext uri="{FF2B5EF4-FFF2-40B4-BE49-F238E27FC236}">
                  <a16:creationId xmlns:a16="http://schemas.microsoft.com/office/drawing/2014/main" id="{65169BBA-0344-4DDB-874C-CEC68E2FDD13}"/>
                </a:ext>
              </a:extLst>
            </p:cNvPr>
            <p:cNvSpPr/>
            <p:nvPr/>
          </p:nvSpPr>
          <p:spPr>
            <a:xfrm>
              <a:off x="4499115" y="360496"/>
              <a:ext cx="46201" cy="6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Form">
              <a:extLst>
                <a:ext uri="{FF2B5EF4-FFF2-40B4-BE49-F238E27FC236}">
                  <a16:creationId xmlns:a16="http://schemas.microsoft.com/office/drawing/2014/main" id="{780CEFD9-B3E2-4055-90D2-88A9EF0D826C}"/>
                </a:ext>
              </a:extLst>
            </p:cNvPr>
            <p:cNvSpPr/>
            <p:nvPr/>
          </p:nvSpPr>
          <p:spPr>
            <a:xfrm>
              <a:off x="4452448" y="374071"/>
              <a:ext cx="24876" cy="1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3" name="Form">
              <a:extLst>
                <a:ext uri="{FF2B5EF4-FFF2-40B4-BE49-F238E27FC236}">
                  <a16:creationId xmlns:a16="http://schemas.microsoft.com/office/drawing/2014/main" id="{B76478F8-E8C3-475A-856A-21FD5C30F076}"/>
                </a:ext>
              </a:extLst>
            </p:cNvPr>
            <p:cNvSpPr/>
            <p:nvPr/>
          </p:nvSpPr>
          <p:spPr>
            <a:xfrm>
              <a:off x="4372715" y="444964"/>
              <a:ext cx="47354" cy="4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Form">
              <a:extLst>
                <a:ext uri="{FF2B5EF4-FFF2-40B4-BE49-F238E27FC236}">
                  <a16:creationId xmlns:a16="http://schemas.microsoft.com/office/drawing/2014/main" id="{D075B61B-6F81-49FB-A277-4F1757AF06B1}"/>
                </a:ext>
              </a:extLst>
            </p:cNvPr>
            <p:cNvSpPr/>
            <p:nvPr/>
          </p:nvSpPr>
          <p:spPr>
            <a:xfrm>
              <a:off x="4365208" y="397196"/>
              <a:ext cx="49823" cy="30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5" name="Form">
              <a:extLst>
                <a:ext uri="{FF2B5EF4-FFF2-40B4-BE49-F238E27FC236}">
                  <a16:creationId xmlns:a16="http://schemas.microsoft.com/office/drawing/2014/main" id="{72E6BB79-E4E5-434A-912A-DA779B780D40}"/>
                </a:ext>
              </a:extLst>
            </p:cNvPr>
            <p:cNvSpPr/>
            <p:nvPr/>
          </p:nvSpPr>
          <p:spPr>
            <a:xfrm>
              <a:off x="4352400" y="375579"/>
              <a:ext cx="28617" cy="1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6" name="Form">
              <a:extLst>
                <a:ext uri="{FF2B5EF4-FFF2-40B4-BE49-F238E27FC236}">
                  <a16:creationId xmlns:a16="http://schemas.microsoft.com/office/drawing/2014/main" id="{0484FAD4-43C0-4A46-AE52-C914847DC60B}"/>
                </a:ext>
              </a:extLst>
            </p:cNvPr>
            <p:cNvSpPr/>
            <p:nvPr/>
          </p:nvSpPr>
          <p:spPr>
            <a:xfrm>
              <a:off x="4393351" y="306195"/>
              <a:ext cx="27758" cy="25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7" name="Form">
              <a:extLst>
                <a:ext uri="{FF2B5EF4-FFF2-40B4-BE49-F238E27FC236}">
                  <a16:creationId xmlns:a16="http://schemas.microsoft.com/office/drawing/2014/main" id="{91EF958A-B073-433A-96BB-F817F07873AA}"/>
                </a:ext>
              </a:extLst>
            </p:cNvPr>
            <p:cNvSpPr/>
            <p:nvPr/>
          </p:nvSpPr>
          <p:spPr>
            <a:xfrm>
              <a:off x="4406402" y="266978"/>
              <a:ext cx="21201" cy="2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8" name="Form">
              <a:extLst>
                <a:ext uri="{FF2B5EF4-FFF2-40B4-BE49-F238E27FC236}">
                  <a16:creationId xmlns:a16="http://schemas.microsoft.com/office/drawing/2014/main" id="{84AF3DE2-F608-43DE-9EAB-85B89D9652D1}"/>
                </a:ext>
              </a:extLst>
            </p:cNvPr>
            <p:cNvSpPr/>
            <p:nvPr/>
          </p:nvSpPr>
          <p:spPr>
            <a:xfrm>
              <a:off x="4387564" y="3032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9" name="Form">
              <a:extLst>
                <a:ext uri="{FF2B5EF4-FFF2-40B4-BE49-F238E27FC236}">
                  <a16:creationId xmlns:a16="http://schemas.microsoft.com/office/drawing/2014/main" id="{43550A33-1E33-4EB1-AF03-4F4F9FA9EB64}"/>
                </a:ext>
              </a:extLst>
            </p:cNvPr>
            <p:cNvSpPr/>
            <p:nvPr/>
          </p:nvSpPr>
          <p:spPr>
            <a:xfrm>
              <a:off x="3097601" y="1214717"/>
              <a:ext cx="1464120" cy="125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1"/>
                  </a:moveTo>
                  <a:cubicBezTo>
                    <a:pt x="16140" y="19195"/>
                    <a:pt x="16306" y="19294"/>
                    <a:pt x="16382" y="19171"/>
                  </a:cubicBezTo>
                  <a:cubicBezTo>
                    <a:pt x="16412" y="19125"/>
                    <a:pt x="16412" y="19060"/>
                    <a:pt x="16412" y="19002"/>
                  </a:cubicBezTo>
                  <a:cubicBezTo>
                    <a:pt x="16402" y="18779"/>
                    <a:pt x="16372" y="18556"/>
                    <a:pt x="16306" y="18351"/>
                  </a:cubicBezTo>
                  <a:cubicBezTo>
                    <a:pt x="16266" y="18211"/>
                    <a:pt x="16210" y="18082"/>
                    <a:pt x="16200" y="17935"/>
                  </a:cubicBezTo>
                  <a:cubicBezTo>
                    <a:pt x="16170" y="17642"/>
                    <a:pt x="16351" y="17332"/>
                    <a:pt x="16603" y="17250"/>
                  </a:cubicBezTo>
                  <a:cubicBezTo>
                    <a:pt x="16558" y="16969"/>
                    <a:pt x="16306" y="16793"/>
                    <a:pt x="16150" y="16559"/>
                  </a:cubicBezTo>
                  <a:cubicBezTo>
                    <a:pt x="15832" y="16078"/>
                    <a:pt x="16009" y="15328"/>
                    <a:pt x="16422" y="14965"/>
                  </a:cubicBezTo>
                  <a:cubicBezTo>
                    <a:pt x="16477" y="14912"/>
                    <a:pt x="16528" y="14877"/>
                    <a:pt x="16583" y="14842"/>
                  </a:cubicBezTo>
                  <a:cubicBezTo>
                    <a:pt x="16634" y="14789"/>
                    <a:pt x="16699" y="14754"/>
                    <a:pt x="16750" y="14707"/>
                  </a:cubicBezTo>
                  <a:cubicBezTo>
                    <a:pt x="16846" y="14631"/>
                    <a:pt x="16931" y="14555"/>
                    <a:pt x="17037" y="14520"/>
                  </a:cubicBezTo>
                  <a:cubicBezTo>
                    <a:pt x="17249" y="14432"/>
                    <a:pt x="17481" y="14461"/>
                    <a:pt x="17703" y="14496"/>
                  </a:cubicBezTo>
                  <a:cubicBezTo>
                    <a:pt x="18444" y="14608"/>
                    <a:pt x="19185" y="14719"/>
                    <a:pt x="19926" y="14813"/>
                  </a:cubicBezTo>
                  <a:cubicBezTo>
                    <a:pt x="20103" y="14655"/>
                    <a:pt x="20093" y="14338"/>
                    <a:pt x="19997" y="14092"/>
                  </a:cubicBezTo>
                  <a:cubicBezTo>
                    <a:pt x="19901" y="13858"/>
                    <a:pt x="19745" y="13659"/>
                    <a:pt x="19629" y="13436"/>
                  </a:cubicBezTo>
                  <a:cubicBezTo>
                    <a:pt x="19467" y="13108"/>
                    <a:pt x="19417" y="12727"/>
                    <a:pt x="19361" y="12358"/>
                  </a:cubicBezTo>
                  <a:cubicBezTo>
                    <a:pt x="19341" y="12182"/>
                    <a:pt x="19321" y="12024"/>
                    <a:pt x="19301" y="11854"/>
                  </a:cubicBezTo>
                  <a:cubicBezTo>
                    <a:pt x="19246" y="11397"/>
                    <a:pt x="19185" y="10917"/>
                    <a:pt x="19311" y="10478"/>
                  </a:cubicBezTo>
                  <a:cubicBezTo>
                    <a:pt x="19351" y="10319"/>
                    <a:pt x="19417" y="10185"/>
                    <a:pt x="19447" y="10021"/>
                  </a:cubicBezTo>
                  <a:cubicBezTo>
                    <a:pt x="19553" y="9581"/>
                    <a:pt x="19427" y="9101"/>
                    <a:pt x="19493" y="8644"/>
                  </a:cubicBezTo>
                  <a:cubicBezTo>
                    <a:pt x="19533" y="8374"/>
                    <a:pt x="19629" y="8105"/>
                    <a:pt x="19563" y="7847"/>
                  </a:cubicBezTo>
                  <a:cubicBezTo>
                    <a:pt x="19533" y="7736"/>
                    <a:pt x="19477" y="7625"/>
                    <a:pt x="19503" y="7525"/>
                  </a:cubicBezTo>
                  <a:cubicBezTo>
                    <a:pt x="19523" y="7443"/>
                    <a:pt x="19573" y="7378"/>
                    <a:pt x="19619" y="7308"/>
                  </a:cubicBezTo>
                  <a:cubicBezTo>
                    <a:pt x="19669" y="7197"/>
                    <a:pt x="19649" y="7062"/>
                    <a:pt x="19629" y="6939"/>
                  </a:cubicBezTo>
                  <a:cubicBezTo>
                    <a:pt x="19573" y="6605"/>
                    <a:pt x="19533" y="6271"/>
                    <a:pt x="19477" y="5931"/>
                  </a:cubicBezTo>
                  <a:cubicBezTo>
                    <a:pt x="19467" y="5832"/>
                    <a:pt x="19447" y="5721"/>
                    <a:pt x="19493" y="5621"/>
                  </a:cubicBezTo>
                  <a:cubicBezTo>
                    <a:pt x="19563" y="5451"/>
                    <a:pt x="19770" y="5416"/>
                    <a:pt x="19936" y="5439"/>
                  </a:cubicBezTo>
                  <a:cubicBezTo>
                    <a:pt x="20108" y="5463"/>
                    <a:pt x="20274" y="5521"/>
                    <a:pt x="20430" y="5439"/>
                  </a:cubicBezTo>
                  <a:cubicBezTo>
                    <a:pt x="20420" y="5363"/>
                    <a:pt x="20410" y="5275"/>
                    <a:pt x="20390" y="5205"/>
                  </a:cubicBezTo>
                  <a:cubicBezTo>
                    <a:pt x="20486" y="5228"/>
                    <a:pt x="20592" y="5182"/>
                    <a:pt x="20652" y="5094"/>
                  </a:cubicBezTo>
                  <a:lnTo>
                    <a:pt x="20622" y="4320"/>
                  </a:lnTo>
                  <a:cubicBezTo>
                    <a:pt x="20874" y="4145"/>
                    <a:pt x="21121" y="3951"/>
                    <a:pt x="21333" y="3717"/>
                  </a:cubicBezTo>
                  <a:cubicBezTo>
                    <a:pt x="21459" y="3582"/>
                    <a:pt x="21585" y="3412"/>
                    <a:pt x="21575" y="3213"/>
                  </a:cubicBezTo>
                  <a:cubicBezTo>
                    <a:pt x="21575" y="3043"/>
                    <a:pt x="21469" y="2879"/>
                    <a:pt x="21383" y="2733"/>
                  </a:cubicBezTo>
                  <a:cubicBezTo>
                    <a:pt x="21192" y="2393"/>
                    <a:pt x="21086" y="1983"/>
                    <a:pt x="21086" y="1567"/>
                  </a:cubicBezTo>
                  <a:cubicBezTo>
                    <a:pt x="21046" y="1532"/>
                    <a:pt x="20990" y="1491"/>
                    <a:pt x="20950" y="1467"/>
                  </a:cubicBezTo>
                  <a:cubicBezTo>
                    <a:pt x="20919" y="1479"/>
                    <a:pt x="20884" y="1491"/>
                    <a:pt x="20844" y="1502"/>
                  </a:cubicBezTo>
                  <a:cubicBezTo>
                    <a:pt x="20854" y="1479"/>
                    <a:pt x="20854" y="1467"/>
                    <a:pt x="20864" y="1444"/>
                  </a:cubicBezTo>
                  <a:cubicBezTo>
                    <a:pt x="20793" y="1444"/>
                    <a:pt x="20718" y="1420"/>
                    <a:pt x="20652" y="1397"/>
                  </a:cubicBezTo>
                  <a:cubicBezTo>
                    <a:pt x="20602" y="1420"/>
                    <a:pt x="20546" y="1409"/>
                    <a:pt x="20506" y="1356"/>
                  </a:cubicBezTo>
                  <a:cubicBezTo>
                    <a:pt x="20486" y="1379"/>
                    <a:pt x="20451" y="1420"/>
                    <a:pt x="20420" y="1432"/>
                  </a:cubicBezTo>
                  <a:cubicBezTo>
                    <a:pt x="20390" y="1444"/>
                    <a:pt x="20350" y="1444"/>
                    <a:pt x="20324" y="1409"/>
                  </a:cubicBezTo>
                  <a:cubicBezTo>
                    <a:pt x="20314" y="1379"/>
                    <a:pt x="20304" y="1356"/>
                    <a:pt x="20294" y="1344"/>
                  </a:cubicBezTo>
                  <a:cubicBezTo>
                    <a:pt x="20274" y="1333"/>
                    <a:pt x="20244" y="1333"/>
                    <a:pt x="20219" y="1344"/>
                  </a:cubicBezTo>
                  <a:cubicBezTo>
                    <a:pt x="20188" y="1344"/>
                    <a:pt x="20158" y="1321"/>
                    <a:pt x="20168" y="1297"/>
                  </a:cubicBezTo>
                  <a:cubicBezTo>
                    <a:pt x="20219" y="1174"/>
                    <a:pt x="20082" y="1028"/>
                    <a:pt x="19997" y="917"/>
                  </a:cubicBezTo>
                  <a:cubicBezTo>
                    <a:pt x="19977" y="893"/>
                    <a:pt x="19956" y="852"/>
                    <a:pt x="19926" y="840"/>
                  </a:cubicBezTo>
                  <a:cubicBezTo>
                    <a:pt x="19916" y="840"/>
                    <a:pt x="19901" y="829"/>
                    <a:pt x="19891" y="817"/>
                  </a:cubicBezTo>
                  <a:cubicBezTo>
                    <a:pt x="19881" y="805"/>
                    <a:pt x="19871" y="794"/>
                    <a:pt x="19861" y="770"/>
                  </a:cubicBezTo>
                  <a:cubicBezTo>
                    <a:pt x="19840" y="717"/>
                    <a:pt x="19810" y="682"/>
                    <a:pt x="19765" y="659"/>
                  </a:cubicBezTo>
                  <a:cubicBezTo>
                    <a:pt x="19745" y="647"/>
                    <a:pt x="19724" y="635"/>
                    <a:pt x="19689" y="647"/>
                  </a:cubicBezTo>
                  <a:cubicBezTo>
                    <a:pt x="19674" y="653"/>
                    <a:pt x="19664" y="682"/>
                    <a:pt x="19674" y="706"/>
                  </a:cubicBezTo>
                  <a:cubicBezTo>
                    <a:pt x="19669" y="706"/>
                    <a:pt x="19664" y="706"/>
                    <a:pt x="19659" y="706"/>
                  </a:cubicBezTo>
                  <a:cubicBezTo>
                    <a:pt x="19609" y="729"/>
                    <a:pt x="19659" y="823"/>
                    <a:pt x="19619" y="876"/>
                  </a:cubicBezTo>
                  <a:cubicBezTo>
                    <a:pt x="19609" y="887"/>
                    <a:pt x="19573" y="905"/>
                    <a:pt x="19573" y="928"/>
                  </a:cubicBezTo>
                  <a:cubicBezTo>
                    <a:pt x="19573" y="940"/>
                    <a:pt x="19573" y="940"/>
                    <a:pt x="19583" y="952"/>
                  </a:cubicBezTo>
                  <a:lnTo>
                    <a:pt x="19679" y="1139"/>
                  </a:lnTo>
                  <a:cubicBezTo>
                    <a:pt x="19689" y="1151"/>
                    <a:pt x="19704" y="1174"/>
                    <a:pt x="19714" y="1186"/>
                  </a:cubicBezTo>
                  <a:cubicBezTo>
                    <a:pt x="19735" y="1198"/>
                    <a:pt x="19755" y="1198"/>
                    <a:pt x="19765" y="1210"/>
                  </a:cubicBezTo>
                  <a:cubicBezTo>
                    <a:pt x="19795" y="1233"/>
                    <a:pt x="19810" y="1297"/>
                    <a:pt x="19820" y="1333"/>
                  </a:cubicBezTo>
                  <a:cubicBezTo>
                    <a:pt x="19840" y="1379"/>
                    <a:pt x="19901" y="1409"/>
                    <a:pt x="19946" y="1397"/>
                  </a:cubicBezTo>
                  <a:cubicBezTo>
                    <a:pt x="19987" y="1456"/>
                    <a:pt x="20032" y="1520"/>
                    <a:pt x="20062" y="1590"/>
                  </a:cubicBezTo>
                  <a:cubicBezTo>
                    <a:pt x="20072" y="1602"/>
                    <a:pt x="20072" y="1625"/>
                    <a:pt x="20072" y="1643"/>
                  </a:cubicBezTo>
                  <a:cubicBezTo>
                    <a:pt x="20072" y="1678"/>
                    <a:pt x="20052" y="1702"/>
                    <a:pt x="20052" y="1725"/>
                  </a:cubicBezTo>
                  <a:cubicBezTo>
                    <a:pt x="20052" y="1778"/>
                    <a:pt x="20103" y="1813"/>
                    <a:pt x="20093" y="1848"/>
                  </a:cubicBezTo>
                  <a:cubicBezTo>
                    <a:pt x="20123" y="1872"/>
                    <a:pt x="20168" y="1901"/>
                    <a:pt x="20198" y="1924"/>
                  </a:cubicBezTo>
                  <a:cubicBezTo>
                    <a:pt x="20219" y="1959"/>
                    <a:pt x="20198" y="2006"/>
                    <a:pt x="20168" y="2036"/>
                  </a:cubicBezTo>
                  <a:cubicBezTo>
                    <a:pt x="20178" y="2094"/>
                    <a:pt x="20158" y="2170"/>
                    <a:pt x="20103" y="2205"/>
                  </a:cubicBezTo>
                  <a:cubicBezTo>
                    <a:pt x="20123" y="2205"/>
                    <a:pt x="20138" y="2229"/>
                    <a:pt x="20138" y="2241"/>
                  </a:cubicBezTo>
                  <a:cubicBezTo>
                    <a:pt x="20138" y="2270"/>
                    <a:pt x="20113" y="2282"/>
                    <a:pt x="20103" y="2293"/>
                  </a:cubicBezTo>
                  <a:cubicBezTo>
                    <a:pt x="20062" y="2329"/>
                    <a:pt x="20017" y="2352"/>
                    <a:pt x="19977" y="2329"/>
                  </a:cubicBezTo>
                  <a:cubicBezTo>
                    <a:pt x="19901" y="2293"/>
                    <a:pt x="19916" y="2129"/>
                    <a:pt x="19830" y="2094"/>
                  </a:cubicBezTo>
                  <a:cubicBezTo>
                    <a:pt x="19795" y="2118"/>
                    <a:pt x="19755" y="2118"/>
                    <a:pt x="19724" y="2082"/>
                  </a:cubicBezTo>
                  <a:cubicBezTo>
                    <a:pt x="19704" y="2118"/>
                    <a:pt x="19679" y="2159"/>
                    <a:pt x="19649" y="2170"/>
                  </a:cubicBezTo>
                  <a:cubicBezTo>
                    <a:pt x="19619" y="2194"/>
                    <a:pt x="19573" y="2194"/>
                    <a:pt x="19553" y="2170"/>
                  </a:cubicBezTo>
                  <a:cubicBezTo>
                    <a:pt x="19553" y="2229"/>
                    <a:pt x="19493" y="2252"/>
                    <a:pt x="19437" y="2282"/>
                  </a:cubicBezTo>
                  <a:cubicBezTo>
                    <a:pt x="19407" y="2293"/>
                    <a:pt x="19377" y="2305"/>
                    <a:pt x="19361" y="2340"/>
                  </a:cubicBezTo>
                  <a:cubicBezTo>
                    <a:pt x="19341" y="2282"/>
                    <a:pt x="19246" y="2282"/>
                    <a:pt x="19225" y="2352"/>
                  </a:cubicBezTo>
                  <a:cubicBezTo>
                    <a:pt x="19165" y="2252"/>
                    <a:pt x="19059" y="2194"/>
                    <a:pt x="18953" y="2182"/>
                  </a:cubicBezTo>
                  <a:cubicBezTo>
                    <a:pt x="18918" y="2106"/>
                    <a:pt x="18837" y="2059"/>
                    <a:pt x="18761" y="2071"/>
                  </a:cubicBezTo>
                  <a:cubicBezTo>
                    <a:pt x="18761" y="2118"/>
                    <a:pt x="18716" y="2159"/>
                    <a:pt x="18676" y="2147"/>
                  </a:cubicBezTo>
                  <a:cubicBezTo>
                    <a:pt x="18635" y="2147"/>
                    <a:pt x="18600" y="2106"/>
                    <a:pt x="18570" y="2071"/>
                  </a:cubicBezTo>
                  <a:cubicBezTo>
                    <a:pt x="18540" y="2106"/>
                    <a:pt x="18484" y="2094"/>
                    <a:pt x="18464" y="2071"/>
                  </a:cubicBezTo>
                  <a:cubicBezTo>
                    <a:pt x="18454" y="2082"/>
                    <a:pt x="18454" y="2106"/>
                    <a:pt x="18444" y="2118"/>
                  </a:cubicBezTo>
                  <a:cubicBezTo>
                    <a:pt x="18368" y="2106"/>
                    <a:pt x="18308" y="2094"/>
                    <a:pt x="18232" y="2094"/>
                  </a:cubicBezTo>
                  <a:cubicBezTo>
                    <a:pt x="18202" y="2094"/>
                    <a:pt x="18156" y="2094"/>
                    <a:pt x="18136" y="2129"/>
                  </a:cubicBezTo>
                  <a:cubicBezTo>
                    <a:pt x="18167" y="2129"/>
                    <a:pt x="18192" y="2147"/>
                    <a:pt x="18222" y="2147"/>
                  </a:cubicBezTo>
                  <a:cubicBezTo>
                    <a:pt x="18232" y="2182"/>
                    <a:pt x="18192" y="2194"/>
                    <a:pt x="18167" y="2194"/>
                  </a:cubicBezTo>
                  <a:cubicBezTo>
                    <a:pt x="18136" y="2194"/>
                    <a:pt x="18106" y="2182"/>
                    <a:pt x="18086" y="2205"/>
                  </a:cubicBezTo>
                  <a:cubicBezTo>
                    <a:pt x="18071" y="2217"/>
                    <a:pt x="18071" y="2229"/>
                    <a:pt x="18061" y="2241"/>
                  </a:cubicBezTo>
                  <a:cubicBezTo>
                    <a:pt x="18030" y="2305"/>
                    <a:pt x="17955" y="2282"/>
                    <a:pt x="17904" y="2270"/>
                  </a:cubicBezTo>
                  <a:cubicBezTo>
                    <a:pt x="17864" y="2293"/>
                    <a:pt x="17819" y="2364"/>
                    <a:pt x="17849" y="2405"/>
                  </a:cubicBezTo>
                  <a:cubicBezTo>
                    <a:pt x="17798" y="2416"/>
                    <a:pt x="17743" y="2463"/>
                    <a:pt x="17733" y="2528"/>
                  </a:cubicBezTo>
                  <a:cubicBezTo>
                    <a:pt x="17723" y="2487"/>
                    <a:pt x="17682" y="2498"/>
                    <a:pt x="17652" y="2510"/>
                  </a:cubicBezTo>
                  <a:cubicBezTo>
                    <a:pt x="17617" y="2528"/>
                    <a:pt x="17597" y="2551"/>
                    <a:pt x="17567" y="2563"/>
                  </a:cubicBezTo>
                  <a:cubicBezTo>
                    <a:pt x="17531" y="2563"/>
                    <a:pt x="17511" y="2551"/>
                    <a:pt x="17481" y="2551"/>
                  </a:cubicBezTo>
                  <a:cubicBezTo>
                    <a:pt x="17451" y="2551"/>
                    <a:pt x="17430" y="2586"/>
                    <a:pt x="17440" y="2610"/>
                  </a:cubicBezTo>
                  <a:cubicBezTo>
                    <a:pt x="17395" y="2586"/>
                    <a:pt x="17335" y="2633"/>
                    <a:pt x="17335" y="2686"/>
                  </a:cubicBezTo>
                  <a:cubicBezTo>
                    <a:pt x="17299" y="2674"/>
                    <a:pt x="17269" y="2662"/>
                    <a:pt x="17249" y="2698"/>
                  </a:cubicBezTo>
                  <a:cubicBezTo>
                    <a:pt x="17239" y="2709"/>
                    <a:pt x="17239" y="2721"/>
                    <a:pt x="17249" y="2744"/>
                  </a:cubicBezTo>
                  <a:cubicBezTo>
                    <a:pt x="17249" y="2785"/>
                    <a:pt x="17249" y="2821"/>
                    <a:pt x="17259" y="2856"/>
                  </a:cubicBezTo>
                  <a:cubicBezTo>
                    <a:pt x="17183" y="2844"/>
                    <a:pt x="17123" y="2897"/>
                    <a:pt x="17067" y="2944"/>
                  </a:cubicBezTo>
                  <a:cubicBezTo>
                    <a:pt x="17052" y="2961"/>
                    <a:pt x="17027" y="2991"/>
                    <a:pt x="17037" y="3014"/>
                  </a:cubicBezTo>
                  <a:cubicBezTo>
                    <a:pt x="17007" y="2991"/>
                    <a:pt x="16951" y="3026"/>
                    <a:pt x="16931" y="3067"/>
                  </a:cubicBezTo>
                  <a:cubicBezTo>
                    <a:pt x="16901" y="3114"/>
                    <a:pt x="16846" y="3166"/>
                    <a:pt x="16815" y="3125"/>
                  </a:cubicBezTo>
                  <a:cubicBezTo>
                    <a:pt x="16770" y="3190"/>
                    <a:pt x="16740" y="3248"/>
                    <a:pt x="16719" y="3324"/>
                  </a:cubicBezTo>
                  <a:cubicBezTo>
                    <a:pt x="16644" y="3301"/>
                    <a:pt x="16573" y="3301"/>
                    <a:pt x="16508" y="3348"/>
                  </a:cubicBezTo>
                  <a:cubicBezTo>
                    <a:pt x="16488" y="3360"/>
                    <a:pt x="16477" y="3383"/>
                    <a:pt x="16477" y="3412"/>
                  </a:cubicBezTo>
                  <a:cubicBezTo>
                    <a:pt x="16488" y="3436"/>
                    <a:pt x="16518" y="3447"/>
                    <a:pt x="16518" y="3471"/>
                  </a:cubicBezTo>
                  <a:cubicBezTo>
                    <a:pt x="16518" y="3506"/>
                    <a:pt x="16493" y="3524"/>
                    <a:pt x="16467" y="3547"/>
                  </a:cubicBezTo>
                  <a:cubicBezTo>
                    <a:pt x="16427" y="3594"/>
                    <a:pt x="16442" y="3682"/>
                    <a:pt x="16467" y="3752"/>
                  </a:cubicBezTo>
                  <a:cubicBezTo>
                    <a:pt x="16488" y="3817"/>
                    <a:pt x="16498" y="3887"/>
                    <a:pt x="16488" y="3951"/>
                  </a:cubicBezTo>
                  <a:cubicBezTo>
                    <a:pt x="16488" y="3986"/>
                    <a:pt x="16493" y="4027"/>
                    <a:pt x="16467" y="4051"/>
                  </a:cubicBezTo>
                  <a:cubicBezTo>
                    <a:pt x="16447" y="4074"/>
                    <a:pt x="16402" y="4074"/>
                    <a:pt x="16392" y="4039"/>
                  </a:cubicBezTo>
                  <a:cubicBezTo>
                    <a:pt x="16306" y="4109"/>
                    <a:pt x="16200" y="4121"/>
                    <a:pt x="16094" y="4086"/>
                  </a:cubicBezTo>
                  <a:cubicBezTo>
                    <a:pt x="16064" y="4074"/>
                    <a:pt x="16034" y="4051"/>
                    <a:pt x="16009" y="4010"/>
                  </a:cubicBezTo>
                  <a:cubicBezTo>
                    <a:pt x="15998" y="3986"/>
                    <a:pt x="15998" y="3975"/>
                    <a:pt x="15988" y="3951"/>
                  </a:cubicBezTo>
                  <a:cubicBezTo>
                    <a:pt x="15968" y="3904"/>
                    <a:pt x="15903" y="3887"/>
                    <a:pt x="15893" y="3840"/>
                  </a:cubicBezTo>
                  <a:lnTo>
                    <a:pt x="15893" y="3781"/>
                  </a:lnTo>
                  <a:cubicBezTo>
                    <a:pt x="15882" y="3740"/>
                    <a:pt x="15842" y="3729"/>
                    <a:pt x="15812" y="3705"/>
                  </a:cubicBezTo>
                  <a:cubicBezTo>
                    <a:pt x="15756" y="3670"/>
                    <a:pt x="15746" y="3594"/>
                    <a:pt x="15756" y="3524"/>
                  </a:cubicBezTo>
                  <a:cubicBezTo>
                    <a:pt x="15767" y="3459"/>
                    <a:pt x="15797" y="3401"/>
                    <a:pt x="15832" y="3336"/>
                  </a:cubicBezTo>
                  <a:lnTo>
                    <a:pt x="15862" y="3301"/>
                  </a:lnTo>
                  <a:cubicBezTo>
                    <a:pt x="15872" y="3289"/>
                    <a:pt x="15893" y="3289"/>
                    <a:pt x="15903" y="3301"/>
                  </a:cubicBezTo>
                  <a:cubicBezTo>
                    <a:pt x="15968" y="3301"/>
                    <a:pt x="16044" y="3313"/>
                    <a:pt x="16104" y="3336"/>
                  </a:cubicBezTo>
                  <a:cubicBezTo>
                    <a:pt x="16140" y="3348"/>
                    <a:pt x="16180" y="3348"/>
                    <a:pt x="16190" y="3313"/>
                  </a:cubicBezTo>
                  <a:cubicBezTo>
                    <a:pt x="16200" y="3260"/>
                    <a:pt x="16124" y="3237"/>
                    <a:pt x="16114" y="3190"/>
                  </a:cubicBezTo>
                  <a:cubicBezTo>
                    <a:pt x="16104" y="3137"/>
                    <a:pt x="16170" y="3090"/>
                    <a:pt x="16170" y="3043"/>
                  </a:cubicBezTo>
                  <a:cubicBezTo>
                    <a:pt x="16170" y="2979"/>
                    <a:pt x="16104" y="2967"/>
                    <a:pt x="16074" y="2932"/>
                  </a:cubicBezTo>
                  <a:cubicBezTo>
                    <a:pt x="16034" y="2879"/>
                    <a:pt x="16024" y="2803"/>
                    <a:pt x="15998" y="2733"/>
                  </a:cubicBezTo>
                  <a:cubicBezTo>
                    <a:pt x="15978" y="2657"/>
                    <a:pt x="15928" y="2586"/>
                    <a:pt x="15862" y="2610"/>
                  </a:cubicBezTo>
                  <a:cubicBezTo>
                    <a:pt x="15872" y="2575"/>
                    <a:pt x="15857" y="2522"/>
                    <a:pt x="15822" y="2498"/>
                  </a:cubicBezTo>
                  <a:cubicBezTo>
                    <a:pt x="15792" y="2469"/>
                    <a:pt x="15756" y="2463"/>
                    <a:pt x="15716" y="2452"/>
                  </a:cubicBezTo>
                  <a:cubicBezTo>
                    <a:pt x="15640" y="2428"/>
                    <a:pt x="15555" y="2416"/>
                    <a:pt x="15494" y="2452"/>
                  </a:cubicBezTo>
                  <a:cubicBezTo>
                    <a:pt x="15459" y="2393"/>
                    <a:pt x="15398" y="2352"/>
                    <a:pt x="15333" y="2364"/>
                  </a:cubicBezTo>
                  <a:cubicBezTo>
                    <a:pt x="15272" y="2375"/>
                    <a:pt x="15217" y="2428"/>
                    <a:pt x="15197" y="2498"/>
                  </a:cubicBezTo>
                  <a:cubicBezTo>
                    <a:pt x="15187" y="2528"/>
                    <a:pt x="15187" y="2563"/>
                    <a:pt x="15207" y="2586"/>
                  </a:cubicBezTo>
                  <a:cubicBezTo>
                    <a:pt x="15227" y="2621"/>
                    <a:pt x="15282" y="2610"/>
                    <a:pt x="15303" y="2633"/>
                  </a:cubicBezTo>
                  <a:cubicBezTo>
                    <a:pt x="15333" y="2662"/>
                    <a:pt x="15333" y="2709"/>
                    <a:pt x="15343" y="2744"/>
                  </a:cubicBezTo>
                  <a:cubicBezTo>
                    <a:pt x="15353" y="2785"/>
                    <a:pt x="15388" y="2821"/>
                    <a:pt x="15419" y="2809"/>
                  </a:cubicBezTo>
                  <a:cubicBezTo>
                    <a:pt x="15388" y="2867"/>
                    <a:pt x="15459" y="2932"/>
                    <a:pt x="15469" y="3002"/>
                  </a:cubicBezTo>
                  <a:cubicBezTo>
                    <a:pt x="15484" y="3067"/>
                    <a:pt x="15439" y="3125"/>
                    <a:pt x="15419" y="3190"/>
                  </a:cubicBezTo>
                  <a:cubicBezTo>
                    <a:pt x="15398" y="3248"/>
                    <a:pt x="15409" y="3324"/>
                    <a:pt x="15439" y="3371"/>
                  </a:cubicBezTo>
                  <a:cubicBezTo>
                    <a:pt x="15409" y="3348"/>
                    <a:pt x="15378" y="3412"/>
                    <a:pt x="15388" y="3459"/>
                  </a:cubicBezTo>
                  <a:cubicBezTo>
                    <a:pt x="15398" y="3494"/>
                    <a:pt x="15419" y="3547"/>
                    <a:pt x="15398" y="3582"/>
                  </a:cubicBezTo>
                  <a:lnTo>
                    <a:pt x="15363" y="3617"/>
                  </a:lnTo>
                  <a:cubicBezTo>
                    <a:pt x="15323" y="3670"/>
                    <a:pt x="15353" y="3764"/>
                    <a:pt x="15419" y="3764"/>
                  </a:cubicBezTo>
                  <a:cubicBezTo>
                    <a:pt x="15398" y="3805"/>
                    <a:pt x="15388" y="3828"/>
                    <a:pt x="15363" y="3863"/>
                  </a:cubicBezTo>
                  <a:cubicBezTo>
                    <a:pt x="15439" y="3887"/>
                    <a:pt x="15484" y="3998"/>
                    <a:pt x="15439" y="4074"/>
                  </a:cubicBezTo>
                  <a:cubicBezTo>
                    <a:pt x="15484" y="4133"/>
                    <a:pt x="15494" y="4209"/>
                    <a:pt x="15469" y="4285"/>
                  </a:cubicBezTo>
                  <a:cubicBezTo>
                    <a:pt x="15449" y="4356"/>
                    <a:pt x="15398" y="4408"/>
                    <a:pt x="15333" y="4432"/>
                  </a:cubicBezTo>
                  <a:cubicBezTo>
                    <a:pt x="15343" y="4455"/>
                    <a:pt x="15333" y="4502"/>
                    <a:pt x="15303" y="4514"/>
                  </a:cubicBezTo>
                  <a:cubicBezTo>
                    <a:pt x="15272" y="4531"/>
                    <a:pt x="15237" y="4514"/>
                    <a:pt x="15217" y="4502"/>
                  </a:cubicBezTo>
                  <a:cubicBezTo>
                    <a:pt x="15197" y="4490"/>
                    <a:pt x="15187" y="4467"/>
                    <a:pt x="15177" y="4455"/>
                  </a:cubicBezTo>
                  <a:cubicBezTo>
                    <a:pt x="15111" y="4391"/>
                    <a:pt x="15035" y="4356"/>
                    <a:pt x="14955" y="4367"/>
                  </a:cubicBezTo>
                  <a:cubicBezTo>
                    <a:pt x="14945" y="4391"/>
                    <a:pt x="14945" y="4420"/>
                    <a:pt x="14930" y="4443"/>
                  </a:cubicBezTo>
                  <a:cubicBezTo>
                    <a:pt x="14839" y="4443"/>
                    <a:pt x="14743" y="4531"/>
                    <a:pt x="14708" y="4625"/>
                  </a:cubicBezTo>
                  <a:cubicBezTo>
                    <a:pt x="14647" y="4613"/>
                    <a:pt x="14602" y="4748"/>
                    <a:pt x="14541" y="4748"/>
                  </a:cubicBezTo>
                  <a:lnTo>
                    <a:pt x="14496" y="4748"/>
                  </a:lnTo>
                  <a:cubicBezTo>
                    <a:pt x="14476" y="4748"/>
                    <a:pt x="14466" y="4760"/>
                    <a:pt x="14446" y="4760"/>
                  </a:cubicBezTo>
                  <a:cubicBezTo>
                    <a:pt x="14299" y="4836"/>
                    <a:pt x="14193" y="4994"/>
                    <a:pt x="14138" y="5164"/>
                  </a:cubicBezTo>
                  <a:cubicBezTo>
                    <a:pt x="14153" y="5129"/>
                    <a:pt x="14193" y="5158"/>
                    <a:pt x="14203" y="5193"/>
                  </a:cubicBezTo>
                  <a:cubicBezTo>
                    <a:pt x="14203" y="5228"/>
                    <a:pt x="14193" y="5252"/>
                    <a:pt x="14178" y="5293"/>
                  </a:cubicBezTo>
                  <a:cubicBezTo>
                    <a:pt x="14158" y="5387"/>
                    <a:pt x="14254" y="5486"/>
                    <a:pt x="14234" y="5586"/>
                  </a:cubicBezTo>
                  <a:cubicBezTo>
                    <a:pt x="14234" y="5609"/>
                    <a:pt x="14224" y="5633"/>
                    <a:pt x="14224" y="5644"/>
                  </a:cubicBezTo>
                  <a:cubicBezTo>
                    <a:pt x="14234" y="5685"/>
                    <a:pt x="14274" y="5685"/>
                    <a:pt x="14299" y="5709"/>
                  </a:cubicBezTo>
                  <a:cubicBezTo>
                    <a:pt x="14319" y="5744"/>
                    <a:pt x="14284" y="5797"/>
                    <a:pt x="14254" y="5808"/>
                  </a:cubicBezTo>
                  <a:cubicBezTo>
                    <a:pt x="14224" y="5820"/>
                    <a:pt x="14178" y="5808"/>
                    <a:pt x="14148" y="5820"/>
                  </a:cubicBezTo>
                  <a:cubicBezTo>
                    <a:pt x="14118" y="5820"/>
                    <a:pt x="14077" y="5844"/>
                    <a:pt x="14062" y="5890"/>
                  </a:cubicBezTo>
                  <a:cubicBezTo>
                    <a:pt x="14012" y="5797"/>
                    <a:pt x="13916" y="5732"/>
                    <a:pt x="13830" y="5685"/>
                  </a:cubicBezTo>
                  <a:cubicBezTo>
                    <a:pt x="13760" y="5644"/>
                    <a:pt x="13684" y="5598"/>
                    <a:pt x="13609" y="5562"/>
                  </a:cubicBezTo>
                  <a:lnTo>
                    <a:pt x="13356" y="5416"/>
                  </a:lnTo>
                  <a:cubicBezTo>
                    <a:pt x="13336" y="5474"/>
                    <a:pt x="13301" y="5539"/>
                    <a:pt x="13281" y="5598"/>
                  </a:cubicBezTo>
                  <a:cubicBezTo>
                    <a:pt x="13261" y="5633"/>
                    <a:pt x="13251" y="5685"/>
                    <a:pt x="13251" y="5732"/>
                  </a:cubicBezTo>
                  <a:cubicBezTo>
                    <a:pt x="13251" y="5785"/>
                    <a:pt x="13271" y="5832"/>
                    <a:pt x="13311" y="5844"/>
                  </a:cubicBezTo>
                  <a:cubicBezTo>
                    <a:pt x="13336" y="5844"/>
                    <a:pt x="13367" y="5844"/>
                    <a:pt x="13377" y="5855"/>
                  </a:cubicBezTo>
                  <a:cubicBezTo>
                    <a:pt x="13397" y="5879"/>
                    <a:pt x="13387" y="5920"/>
                    <a:pt x="13397" y="5943"/>
                  </a:cubicBezTo>
                  <a:cubicBezTo>
                    <a:pt x="13407" y="6002"/>
                    <a:pt x="13472" y="6013"/>
                    <a:pt x="13513" y="6043"/>
                  </a:cubicBezTo>
                  <a:cubicBezTo>
                    <a:pt x="13609" y="6090"/>
                    <a:pt x="13664" y="6224"/>
                    <a:pt x="13629" y="6336"/>
                  </a:cubicBezTo>
                  <a:cubicBezTo>
                    <a:pt x="13609" y="6336"/>
                    <a:pt x="13598" y="6324"/>
                    <a:pt x="13578" y="6324"/>
                  </a:cubicBezTo>
                  <a:cubicBezTo>
                    <a:pt x="13588" y="6359"/>
                    <a:pt x="13558" y="6406"/>
                    <a:pt x="13523" y="6424"/>
                  </a:cubicBezTo>
                  <a:cubicBezTo>
                    <a:pt x="13493" y="6435"/>
                    <a:pt x="13452" y="6435"/>
                    <a:pt x="13417" y="6424"/>
                  </a:cubicBezTo>
                  <a:cubicBezTo>
                    <a:pt x="13397" y="6424"/>
                    <a:pt x="13387" y="6424"/>
                    <a:pt x="13367" y="6406"/>
                  </a:cubicBezTo>
                  <a:lnTo>
                    <a:pt x="13336" y="6371"/>
                  </a:lnTo>
                  <a:cubicBezTo>
                    <a:pt x="13261" y="6236"/>
                    <a:pt x="13089" y="6213"/>
                    <a:pt x="12998" y="6101"/>
                  </a:cubicBezTo>
                  <a:cubicBezTo>
                    <a:pt x="12983" y="6090"/>
                    <a:pt x="12973" y="6066"/>
                    <a:pt x="12973" y="6043"/>
                  </a:cubicBezTo>
                  <a:cubicBezTo>
                    <a:pt x="12973" y="6025"/>
                    <a:pt x="12983" y="6013"/>
                    <a:pt x="12983" y="6002"/>
                  </a:cubicBezTo>
                  <a:cubicBezTo>
                    <a:pt x="12983" y="5978"/>
                    <a:pt x="12953" y="5967"/>
                    <a:pt x="12933" y="5955"/>
                  </a:cubicBezTo>
                  <a:cubicBezTo>
                    <a:pt x="12893" y="5943"/>
                    <a:pt x="12837" y="5890"/>
                    <a:pt x="12827" y="5844"/>
                  </a:cubicBezTo>
                  <a:cubicBezTo>
                    <a:pt x="12807" y="5797"/>
                    <a:pt x="12827" y="5721"/>
                    <a:pt x="12867" y="5697"/>
                  </a:cubicBezTo>
                  <a:cubicBezTo>
                    <a:pt x="12817" y="5674"/>
                    <a:pt x="12772" y="5586"/>
                    <a:pt x="12807" y="5521"/>
                  </a:cubicBezTo>
                  <a:cubicBezTo>
                    <a:pt x="12751" y="5498"/>
                    <a:pt x="12701" y="5451"/>
                    <a:pt x="12721" y="5398"/>
                  </a:cubicBezTo>
                  <a:lnTo>
                    <a:pt x="12751" y="5363"/>
                  </a:lnTo>
                  <a:cubicBezTo>
                    <a:pt x="12772" y="5328"/>
                    <a:pt x="12772" y="5275"/>
                    <a:pt x="12751" y="5252"/>
                  </a:cubicBezTo>
                  <a:cubicBezTo>
                    <a:pt x="12807" y="5205"/>
                    <a:pt x="12827" y="5100"/>
                    <a:pt x="12807" y="5018"/>
                  </a:cubicBezTo>
                  <a:cubicBezTo>
                    <a:pt x="12787" y="4930"/>
                    <a:pt x="12741" y="4871"/>
                    <a:pt x="12701" y="4801"/>
                  </a:cubicBezTo>
                  <a:cubicBezTo>
                    <a:pt x="12681" y="4771"/>
                    <a:pt x="12656" y="4736"/>
                    <a:pt x="12625" y="4725"/>
                  </a:cubicBezTo>
                  <a:cubicBezTo>
                    <a:pt x="12615" y="4725"/>
                    <a:pt x="12595" y="4725"/>
                    <a:pt x="12585" y="4713"/>
                  </a:cubicBezTo>
                  <a:cubicBezTo>
                    <a:pt x="12540" y="4689"/>
                    <a:pt x="12575" y="4590"/>
                    <a:pt x="12530" y="4566"/>
                  </a:cubicBezTo>
                  <a:cubicBezTo>
                    <a:pt x="12509" y="4555"/>
                    <a:pt x="12489" y="4555"/>
                    <a:pt x="12469" y="4543"/>
                  </a:cubicBezTo>
                  <a:cubicBezTo>
                    <a:pt x="12459" y="4531"/>
                    <a:pt x="12459" y="4502"/>
                    <a:pt x="12434" y="4490"/>
                  </a:cubicBezTo>
                  <a:cubicBezTo>
                    <a:pt x="12424" y="4479"/>
                    <a:pt x="12403" y="4479"/>
                    <a:pt x="12383" y="4479"/>
                  </a:cubicBezTo>
                  <a:cubicBezTo>
                    <a:pt x="12308" y="4467"/>
                    <a:pt x="12277" y="4367"/>
                    <a:pt x="12257" y="4297"/>
                  </a:cubicBezTo>
                  <a:cubicBezTo>
                    <a:pt x="12338" y="4285"/>
                    <a:pt x="12424" y="4268"/>
                    <a:pt x="12499" y="4244"/>
                  </a:cubicBezTo>
                  <a:cubicBezTo>
                    <a:pt x="12530" y="4244"/>
                    <a:pt x="12565" y="4232"/>
                    <a:pt x="12595" y="4244"/>
                  </a:cubicBezTo>
                  <a:cubicBezTo>
                    <a:pt x="12635" y="4256"/>
                    <a:pt x="12671" y="4309"/>
                    <a:pt x="12701" y="4332"/>
                  </a:cubicBezTo>
                  <a:cubicBezTo>
                    <a:pt x="12731" y="4367"/>
                    <a:pt x="12772" y="4391"/>
                    <a:pt x="12817" y="4367"/>
                  </a:cubicBezTo>
                  <a:lnTo>
                    <a:pt x="12817" y="4490"/>
                  </a:lnTo>
                  <a:cubicBezTo>
                    <a:pt x="12847" y="4455"/>
                    <a:pt x="12903" y="4467"/>
                    <a:pt x="12943" y="4490"/>
                  </a:cubicBezTo>
                  <a:cubicBezTo>
                    <a:pt x="12998" y="4514"/>
                    <a:pt x="13049" y="4543"/>
                    <a:pt x="13114" y="4566"/>
                  </a:cubicBezTo>
                  <a:cubicBezTo>
                    <a:pt x="13165" y="4590"/>
                    <a:pt x="13205" y="4613"/>
                    <a:pt x="13261" y="4602"/>
                  </a:cubicBezTo>
                  <a:cubicBezTo>
                    <a:pt x="13291" y="4602"/>
                    <a:pt x="13326" y="4578"/>
                    <a:pt x="13356" y="4590"/>
                  </a:cubicBezTo>
                  <a:cubicBezTo>
                    <a:pt x="13387" y="4590"/>
                    <a:pt x="13432" y="4625"/>
                    <a:pt x="13407" y="4666"/>
                  </a:cubicBezTo>
                  <a:cubicBezTo>
                    <a:pt x="13548" y="4701"/>
                    <a:pt x="13684" y="4725"/>
                    <a:pt x="13820" y="4725"/>
                  </a:cubicBezTo>
                  <a:cubicBezTo>
                    <a:pt x="13800" y="4725"/>
                    <a:pt x="13790" y="4713"/>
                    <a:pt x="13770" y="4713"/>
                  </a:cubicBezTo>
                  <a:cubicBezTo>
                    <a:pt x="13840" y="4701"/>
                    <a:pt x="13926" y="4689"/>
                    <a:pt x="14002" y="4678"/>
                  </a:cubicBezTo>
                  <a:cubicBezTo>
                    <a:pt x="14002" y="4654"/>
                    <a:pt x="14002" y="4625"/>
                    <a:pt x="13992" y="4602"/>
                  </a:cubicBezTo>
                  <a:cubicBezTo>
                    <a:pt x="14052" y="4602"/>
                    <a:pt x="14128" y="4602"/>
                    <a:pt x="14193" y="4578"/>
                  </a:cubicBezTo>
                  <a:cubicBezTo>
                    <a:pt x="14234" y="4555"/>
                    <a:pt x="14274" y="4514"/>
                    <a:pt x="14319" y="4467"/>
                  </a:cubicBezTo>
                  <a:cubicBezTo>
                    <a:pt x="14360" y="4420"/>
                    <a:pt x="14415" y="4367"/>
                    <a:pt x="14456" y="4320"/>
                  </a:cubicBezTo>
                  <a:lnTo>
                    <a:pt x="14425" y="4285"/>
                  </a:lnTo>
                  <a:cubicBezTo>
                    <a:pt x="14486" y="4244"/>
                    <a:pt x="14531" y="4145"/>
                    <a:pt x="14496" y="4063"/>
                  </a:cubicBezTo>
                  <a:cubicBezTo>
                    <a:pt x="14486" y="4063"/>
                    <a:pt x="14476" y="4039"/>
                    <a:pt x="14486" y="4027"/>
                  </a:cubicBezTo>
                  <a:cubicBezTo>
                    <a:pt x="14496" y="4010"/>
                    <a:pt x="14521" y="4010"/>
                    <a:pt x="14531" y="3998"/>
                  </a:cubicBezTo>
                  <a:cubicBezTo>
                    <a:pt x="14561" y="3986"/>
                    <a:pt x="14561" y="3940"/>
                    <a:pt x="14561" y="3887"/>
                  </a:cubicBezTo>
                  <a:lnTo>
                    <a:pt x="14531" y="3781"/>
                  </a:lnTo>
                  <a:cubicBezTo>
                    <a:pt x="14531" y="3740"/>
                    <a:pt x="14541" y="3705"/>
                    <a:pt x="14521" y="3682"/>
                  </a:cubicBezTo>
                  <a:cubicBezTo>
                    <a:pt x="14511" y="3658"/>
                    <a:pt x="14486" y="3641"/>
                    <a:pt x="14476" y="3629"/>
                  </a:cubicBezTo>
                  <a:cubicBezTo>
                    <a:pt x="14456" y="3582"/>
                    <a:pt x="14511" y="3547"/>
                    <a:pt x="14511" y="3494"/>
                  </a:cubicBezTo>
                  <a:cubicBezTo>
                    <a:pt x="14511" y="3447"/>
                    <a:pt x="14456" y="3412"/>
                    <a:pt x="14425" y="3436"/>
                  </a:cubicBezTo>
                  <a:cubicBezTo>
                    <a:pt x="14446" y="3401"/>
                    <a:pt x="14440" y="3348"/>
                    <a:pt x="14415" y="3313"/>
                  </a:cubicBezTo>
                  <a:cubicBezTo>
                    <a:pt x="14395" y="3278"/>
                    <a:pt x="14360" y="3248"/>
                    <a:pt x="14330" y="3225"/>
                  </a:cubicBezTo>
                  <a:cubicBezTo>
                    <a:pt x="14284" y="3166"/>
                    <a:pt x="14264" y="3067"/>
                    <a:pt x="14203" y="3067"/>
                  </a:cubicBezTo>
                  <a:cubicBezTo>
                    <a:pt x="14193" y="3002"/>
                    <a:pt x="14108" y="2979"/>
                    <a:pt x="14052" y="2955"/>
                  </a:cubicBezTo>
                  <a:cubicBezTo>
                    <a:pt x="13982" y="2920"/>
                    <a:pt x="13916" y="2844"/>
                    <a:pt x="13866" y="2774"/>
                  </a:cubicBezTo>
                  <a:cubicBezTo>
                    <a:pt x="13830" y="2721"/>
                    <a:pt x="13800" y="2651"/>
                    <a:pt x="13745" y="2651"/>
                  </a:cubicBezTo>
                  <a:cubicBezTo>
                    <a:pt x="13745" y="2586"/>
                    <a:pt x="13714" y="2539"/>
                    <a:pt x="13664" y="2528"/>
                  </a:cubicBezTo>
                  <a:cubicBezTo>
                    <a:pt x="13629" y="2528"/>
                    <a:pt x="13598" y="2539"/>
                    <a:pt x="13578" y="2510"/>
                  </a:cubicBezTo>
                  <a:cubicBezTo>
                    <a:pt x="13568" y="2498"/>
                    <a:pt x="13558" y="2475"/>
                    <a:pt x="13558" y="2463"/>
                  </a:cubicBezTo>
                  <a:cubicBezTo>
                    <a:pt x="13513" y="2352"/>
                    <a:pt x="13367" y="2329"/>
                    <a:pt x="13326" y="2217"/>
                  </a:cubicBezTo>
                  <a:lnTo>
                    <a:pt x="13104" y="2071"/>
                  </a:lnTo>
                  <a:cubicBezTo>
                    <a:pt x="13079" y="2059"/>
                    <a:pt x="13049" y="2030"/>
                    <a:pt x="13039" y="2006"/>
                  </a:cubicBezTo>
                  <a:cubicBezTo>
                    <a:pt x="13029" y="1977"/>
                    <a:pt x="13019" y="1959"/>
                    <a:pt x="12998" y="1948"/>
                  </a:cubicBezTo>
                  <a:cubicBezTo>
                    <a:pt x="12963" y="1924"/>
                    <a:pt x="12923" y="1924"/>
                    <a:pt x="12877" y="1924"/>
                  </a:cubicBezTo>
                  <a:cubicBezTo>
                    <a:pt x="12837" y="1924"/>
                    <a:pt x="12797" y="1901"/>
                    <a:pt x="12741" y="1883"/>
                  </a:cubicBezTo>
                  <a:cubicBezTo>
                    <a:pt x="12701" y="1872"/>
                    <a:pt x="12646" y="1883"/>
                    <a:pt x="12615" y="1924"/>
                  </a:cubicBezTo>
                  <a:cubicBezTo>
                    <a:pt x="12605" y="1860"/>
                    <a:pt x="12540" y="1848"/>
                    <a:pt x="12489" y="1860"/>
                  </a:cubicBezTo>
                  <a:cubicBezTo>
                    <a:pt x="12414" y="1860"/>
                    <a:pt x="12338" y="1883"/>
                    <a:pt x="12267" y="1913"/>
                  </a:cubicBezTo>
                  <a:cubicBezTo>
                    <a:pt x="12222" y="1883"/>
                    <a:pt x="12212" y="1813"/>
                    <a:pt x="12232" y="1766"/>
                  </a:cubicBezTo>
                  <a:cubicBezTo>
                    <a:pt x="12257" y="1713"/>
                    <a:pt x="12288" y="1678"/>
                    <a:pt x="12318" y="1643"/>
                  </a:cubicBezTo>
                  <a:cubicBezTo>
                    <a:pt x="12288" y="1625"/>
                    <a:pt x="12257" y="1625"/>
                    <a:pt x="12212" y="1614"/>
                  </a:cubicBezTo>
                  <a:cubicBezTo>
                    <a:pt x="12202" y="1614"/>
                    <a:pt x="12202" y="1614"/>
                    <a:pt x="12192" y="1602"/>
                  </a:cubicBezTo>
                  <a:cubicBezTo>
                    <a:pt x="12172" y="1590"/>
                    <a:pt x="12182" y="1555"/>
                    <a:pt x="12202" y="1532"/>
                  </a:cubicBezTo>
                  <a:cubicBezTo>
                    <a:pt x="12212" y="1502"/>
                    <a:pt x="12222" y="1467"/>
                    <a:pt x="12202" y="1456"/>
                  </a:cubicBezTo>
                  <a:cubicBezTo>
                    <a:pt x="12212" y="1397"/>
                    <a:pt x="12131" y="1356"/>
                    <a:pt x="12076" y="1333"/>
                  </a:cubicBezTo>
                  <a:cubicBezTo>
                    <a:pt x="12035" y="1309"/>
                    <a:pt x="11985" y="1297"/>
                    <a:pt x="11940" y="1274"/>
                  </a:cubicBezTo>
                  <a:cubicBezTo>
                    <a:pt x="11899" y="1245"/>
                    <a:pt x="11834" y="1233"/>
                    <a:pt x="11788" y="1262"/>
                  </a:cubicBezTo>
                  <a:cubicBezTo>
                    <a:pt x="11748" y="1286"/>
                    <a:pt x="11748" y="1379"/>
                    <a:pt x="11788" y="1397"/>
                  </a:cubicBezTo>
                  <a:cubicBezTo>
                    <a:pt x="11768" y="1420"/>
                    <a:pt x="11738" y="1444"/>
                    <a:pt x="11718" y="1467"/>
                  </a:cubicBezTo>
                  <a:cubicBezTo>
                    <a:pt x="11738" y="1491"/>
                    <a:pt x="11748" y="1520"/>
                    <a:pt x="11768" y="1543"/>
                  </a:cubicBezTo>
                  <a:cubicBezTo>
                    <a:pt x="11698" y="1567"/>
                    <a:pt x="11612" y="1543"/>
                    <a:pt x="11536" y="1491"/>
                  </a:cubicBezTo>
                  <a:cubicBezTo>
                    <a:pt x="11536" y="1467"/>
                    <a:pt x="11546" y="1432"/>
                    <a:pt x="11567" y="1420"/>
                  </a:cubicBezTo>
                  <a:cubicBezTo>
                    <a:pt x="11461" y="1397"/>
                    <a:pt x="11355" y="1356"/>
                    <a:pt x="11249" y="1297"/>
                  </a:cubicBezTo>
                  <a:cubicBezTo>
                    <a:pt x="11229" y="1262"/>
                    <a:pt x="11219" y="1221"/>
                    <a:pt x="11219" y="1174"/>
                  </a:cubicBezTo>
                  <a:cubicBezTo>
                    <a:pt x="11274" y="1174"/>
                    <a:pt x="11324" y="1110"/>
                    <a:pt x="11314" y="1051"/>
                  </a:cubicBezTo>
                  <a:cubicBezTo>
                    <a:pt x="11365" y="1028"/>
                    <a:pt x="11420" y="1016"/>
                    <a:pt x="11486" y="1016"/>
                  </a:cubicBezTo>
                  <a:cubicBezTo>
                    <a:pt x="11516" y="1016"/>
                    <a:pt x="11561" y="1010"/>
                    <a:pt x="11592" y="999"/>
                  </a:cubicBezTo>
                  <a:cubicBezTo>
                    <a:pt x="11627" y="981"/>
                    <a:pt x="11652" y="952"/>
                    <a:pt x="11652" y="917"/>
                  </a:cubicBezTo>
                  <a:cubicBezTo>
                    <a:pt x="11652" y="840"/>
                    <a:pt x="11567" y="817"/>
                    <a:pt x="11536" y="758"/>
                  </a:cubicBezTo>
                  <a:cubicBezTo>
                    <a:pt x="11516" y="717"/>
                    <a:pt x="11516" y="682"/>
                    <a:pt x="11496" y="647"/>
                  </a:cubicBezTo>
                  <a:cubicBezTo>
                    <a:pt x="11461" y="606"/>
                    <a:pt x="11410" y="606"/>
                    <a:pt x="11365" y="594"/>
                  </a:cubicBezTo>
                  <a:cubicBezTo>
                    <a:pt x="11324" y="583"/>
                    <a:pt x="11274" y="548"/>
                    <a:pt x="11284" y="495"/>
                  </a:cubicBezTo>
                  <a:cubicBezTo>
                    <a:pt x="11249" y="512"/>
                    <a:pt x="11209" y="536"/>
                    <a:pt x="11178" y="548"/>
                  </a:cubicBezTo>
                  <a:cubicBezTo>
                    <a:pt x="11168" y="483"/>
                    <a:pt x="11143" y="436"/>
                    <a:pt x="11103" y="413"/>
                  </a:cubicBezTo>
                  <a:cubicBezTo>
                    <a:pt x="11082" y="401"/>
                    <a:pt x="11062" y="372"/>
                    <a:pt x="11037" y="360"/>
                  </a:cubicBezTo>
                  <a:cubicBezTo>
                    <a:pt x="11017" y="337"/>
                    <a:pt x="11007" y="301"/>
                    <a:pt x="11027" y="278"/>
                  </a:cubicBezTo>
                  <a:cubicBezTo>
                    <a:pt x="10987" y="313"/>
                    <a:pt x="10921" y="278"/>
                    <a:pt x="10891" y="237"/>
                  </a:cubicBezTo>
                  <a:cubicBezTo>
                    <a:pt x="10861" y="190"/>
                    <a:pt x="10840" y="132"/>
                    <a:pt x="10785" y="102"/>
                  </a:cubicBezTo>
                  <a:cubicBezTo>
                    <a:pt x="10745" y="79"/>
                    <a:pt x="10689" y="91"/>
                    <a:pt x="10649" y="102"/>
                  </a:cubicBezTo>
                  <a:cubicBezTo>
                    <a:pt x="10583" y="114"/>
                    <a:pt x="10533" y="143"/>
                    <a:pt x="10467" y="167"/>
                  </a:cubicBezTo>
                  <a:cubicBezTo>
                    <a:pt x="10488" y="249"/>
                    <a:pt x="10498" y="348"/>
                    <a:pt x="10498" y="448"/>
                  </a:cubicBezTo>
                  <a:cubicBezTo>
                    <a:pt x="10447" y="483"/>
                    <a:pt x="10417" y="559"/>
                    <a:pt x="10417" y="635"/>
                  </a:cubicBezTo>
                  <a:cubicBezTo>
                    <a:pt x="10341" y="559"/>
                    <a:pt x="10256" y="448"/>
                    <a:pt x="10301" y="337"/>
                  </a:cubicBezTo>
                  <a:cubicBezTo>
                    <a:pt x="10311" y="301"/>
                    <a:pt x="10331" y="266"/>
                    <a:pt x="10311" y="237"/>
                  </a:cubicBezTo>
                  <a:cubicBezTo>
                    <a:pt x="10291" y="214"/>
                    <a:pt x="10256" y="225"/>
                    <a:pt x="10235" y="214"/>
                  </a:cubicBezTo>
                  <a:cubicBezTo>
                    <a:pt x="10195" y="190"/>
                    <a:pt x="10205" y="132"/>
                    <a:pt x="10195" y="79"/>
                  </a:cubicBezTo>
                  <a:cubicBezTo>
                    <a:pt x="10160" y="-9"/>
                    <a:pt x="10054" y="-9"/>
                    <a:pt x="9983" y="9"/>
                  </a:cubicBezTo>
                  <a:cubicBezTo>
                    <a:pt x="9958" y="55"/>
                    <a:pt x="9948" y="132"/>
                    <a:pt x="9973" y="178"/>
                  </a:cubicBezTo>
                  <a:cubicBezTo>
                    <a:pt x="9938" y="190"/>
                    <a:pt x="9918" y="214"/>
                    <a:pt x="9898" y="237"/>
                  </a:cubicBezTo>
                  <a:cubicBezTo>
                    <a:pt x="9877" y="214"/>
                    <a:pt x="9852" y="202"/>
                    <a:pt x="9832" y="178"/>
                  </a:cubicBezTo>
                  <a:cubicBezTo>
                    <a:pt x="9802" y="155"/>
                    <a:pt x="9772" y="114"/>
                    <a:pt x="9726" y="102"/>
                  </a:cubicBezTo>
                  <a:cubicBezTo>
                    <a:pt x="9686" y="91"/>
                    <a:pt x="9646" y="114"/>
                    <a:pt x="9630" y="167"/>
                  </a:cubicBezTo>
                  <a:cubicBezTo>
                    <a:pt x="9630" y="202"/>
                    <a:pt x="9656" y="249"/>
                    <a:pt x="9676" y="278"/>
                  </a:cubicBezTo>
                  <a:cubicBezTo>
                    <a:pt x="9630" y="249"/>
                    <a:pt x="9600" y="225"/>
                    <a:pt x="9550" y="225"/>
                  </a:cubicBezTo>
                  <a:cubicBezTo>
                    <a:pt x="9504" y="225"/>
                    <a:pt x="9454" y="266"/>
                    <a:pt x="9464" y="325"/>
                  </a:cubicBezTo>
                  <a:cubicBezTo>
                    <a:pt x="9464" y="360"/>
                    <a:pt x="9494" y="389"/>
                    <a:pt x="9504" y="425"/>
                  </a:cubicBezTo>
                  <a:cubicBezTo>
                    <a:pt x="9514" y="460"/>
                    <a:pt x="9504" y="512"/>
                    <a:pt x="9474" y="495"/>
                  </a:cubicBezTo>
                  <a:cubicBezTo>
                    <a:pt x="9409" y="401"/>
                    <a:pt x="9282" y="360"/>
                    <a:pt x="9187" y="413"/>
                  </a:cubicBezTo>
                  <a:cubicBezTo>
                    <a:pt x="9187" y="436"/>
                    <a:pt x="9197" y="460"/>
                    <a:pt x="9197" y="483"/>
                  </a:cubicBezTo>
                  <a:cubicBezTo>
                    <a:pt x="9167" y="495"/>
                    <a:pt x="9136" y="512"/>
                    <a:pt x="9106" y="536"/>
                  </a:cubicBezTo>
                  <a:cubicBezTo>
                    <a:pt x="9081" y="559"/>
                    <a:pt x="9071" y="606"/>
                    <a:pt x="9091" y="647"/>
                  </a:cubicBezTo>
                  <a:cubicBezTo>
                    <a:pt x="9061" y="594"/>
                    <a:pt x="8985" y="618"/>
                    <a:pt x="8975" y="671"/>
                  </a:cubicBezTo>
                  <a:cubicBezTo>
                    <a:pt x="8955" y="729"/>
                    <a:pt x="8985" y="794"/>
                    <a:pt x="9040" y="817"/>
                  </a:cubicBezTo>
                  <a:cubicBezTo>
                    <a:pt x="9010" y="817"/>
                    <a:pt x="8985" y="840"/>
                    <a:pt x="8975" y="864"/>
                  </a:cubicBezTo>
                  <a:cubicBezTo>
                    <a:pt x="8935" y="840"/>
                    <a:pt x="8894" y="829"/>
                    <a:pt x="8839" y="829"/>
                  </a:cubicBezTo>
                  <a:cubicBezTo>
                    <a:pt x="8798" y="840"/>
                    <a:pt x="8753" y="876"/>
                    <a:pt x="8743" y="928"/>
                  </a:cubicBezTo>
                  <a:lnTo>
                    <a:pt x="8743" y="963"/>
                  </a:lnTo>
                  <a:cubicBezTo>
                    <a:pt x="8723" y="999"/>
                    <a:pt x="8682" y="940"/>
                    <a:pt x="8647" y="928"/>
                  </a:cubicBezTo>
                  <a:cubicBezTo>
                    <a:pt x="8607" y="917"/>
                    <a:pt x="8577" y="963"/>
                    <a:pt x="8531" y="963"/>
                  </a:cubicBezTo>
                  <a:cubicBezTo>
                    <a:pt x="8491" y="963"/>
                    <a:pt x="8461" y="893"/>
                    <a:pt x="8491" y="852"/>
                  </a:cubicBezTo>
                  <a:cubicBezTo>
                    <a:pt x="8425" y="840"/>
                    <a:pt x="8365" y="864"/>
                    <a:pt x="8299" y="893"/>
                  </a:cubicBezTo>
                  <a:cubicBezTo>
                    <a:pt x="8259" y="852"/>
                    <a:pt x="8188" y="864"/>
                    <a:pt x="8153" y="893"/>
                  </a:cubicBezTo>
                  <a:cubicBezTo>
                    <a:pt x="8123" y="917"/>
                    <a:pt x="8098" y="963"/>
                    <a:pt x="8077" y="1016"/>
                  </a:cubicBezTo>
                  <a:cubicBezTo>
                    <a:pt x="8047" y="1087"/>
                    <a:pt x="7992" y="1151"/>
                    <a:pt x="7931" y="1186"/>
                  </a:cubicBezTo>
                  <a:cubicBezTo>
                    <a:pt x="7951" y="1186"/>
                    <a:pt x="7961" y="1198"/>
                    <a:pt x="7982" y="1221"/>
                  </a:cubicBezTo>
                  <a:cubicBezTo>
                    <a:pt x="7992" y="1233"/>
                    <a:pt x="7992" y="1245"/>
                    <a:pt x="7992" y="1262"/>
                  </a:cubicBezTo>
                  <a:cubicBezTo>
                    <a:pt x="8012" y="1333"/>
                    <a:pt x="7961" y="1409"/>
                    <a:pt x="7906" y="1456"/>
                  </a:cubicBezTo>
                  <a:cubicBezTo>
                    <a:pt x="7856" y="1502"/>
                    <a:pt x="7805" y="1567"/>
                    <a:pt x="7805" y="1643"/>
                  </a:cubicBezTo>
                  <a:cubicBezTo>
                    <a:pt x="7730" y="1625"/>
                    <a:pt x="7659" y="1649"/>
                    <a:pt x="7603" y="1713"/>
                  </a:cubicBezTo>
                  <a:cubicBezTo>
                    <a:pt x="7553" y="1772"/>
                    <a:pt x="7528" y="1872"/>
                    <a:pt x="7548" y="1948"/>
                  </a:cubicBezTo>
                  <a:cubicBezTo>
                    <a:pt x="7528" y="1971"/>
                    <a:pt x="7518" y="2006"/>
                    <a:pt x="7498" y="2036"/>
                  </a:cubicBezTo>
                  <a:cubicBezTo>
                    <a:pt x="7472" y="2071"/>
                    <a:pt x="7452" y="2106"/>
                    <a:pt x="7412" y="2118"/>
                  </a:cubicBezTo>
                  <a:cubicBezTo>
                    <a:pt x="7382" y="2129"/>
                    <a:pt x="7356" y="2118"/>
                    <a:pt x="7326" y="2106"/>
                  </a:cubicBezTo>
                  <a:cubicBezTo>
                    <a:pt x="7296" y="2106"/>
                    <a:pt x="7266" y="2118"/>
                    <a:pt x="7251" y="2147"/>
                  </a:cubicBezTo>
                  <a:cubicBezTo>
                    <a:pt x="7240" y="2094"/>
                    <a:pt x="7190" y="2082"/>
                    <a:pt x="7135" y="2082"/>
                  </a:cubicBezTo>
                  <a:cubicBezTo>
                    <a:pt x="7074" y="2094"/>
                    <a:pt x="7019" y="2129"/>
                    <a:pt x="6978" y="2182"/>
                  </a:cubicBezTo>
                  <a:cubicBezTo>
                    <a:pt x="6948" y="2217"/>
                    <a:pt x="6913" y="2270"/>
                    <a:pt x="6872" y="2270"/>
                  </a:cubicBezTo>
                  <a:lnTo>
                    <a:pt x="6832" y="2270"/>
                  </a:lnTo>
                  <a:cubicBezTo>
                    <a:pt x="6787" y="2293"/>
                    <a:pt x="6807" y="2375"/>
                    <a:pt x="6787" y="2428"/>
                  </a:cubicBezTo>
                  <a:cubicBezTo>
                    <a:pt x="6817" y="2428"/>
                    <a:pt x="6852" y="2452"/>
                    <a:pt x="6852" y="2487"/>
                  </a:cubicBezTo>
                  <a:cubicBezTo>
                    <a:pt x="6852" y="2498"/>
                    <a:pt x="6842" y="2528"/>
                    <a:pt x="6842" y="2539"/>
                  </a:cubicBezTo>
                  <a:cubicBezTo>
                    <a:pt x="6832" y="2586"/>
                    <a:pt x="6852" y="2651"/>
                    <a:pt x="6882" y="2674"/>
                  </a:cubicBezTo>
                  <a:cubicBezTo>
                    <a:pt x="6787" y="2698"/>
                    <a:pt x="6691" y="2733"/>
                    <a:pt x="6595" y="2756"/>
                  </a:cubicBezTo>
                  <a:cubicBezTo>
                    <a:pt x="6575" y="2774"/>
                    <a:pt x="6555" y="2774"/>
                    <a:pt x="6535" y="2785"/>
                  </a:cubicBezTo>
                  <a:cubicBezTo>
                    <a:pt x="6524" y="2797"/>
                    <a:pt x="6514" y="2821"/>
                    <a:pt x="6499" y="2844"/>
                  </a:cubicBezTo>
                  <a:cubicBezTo>
                    <a:pt x="6469" y="2908"/>
                    <a:pt x="6449" y="2967"/>
                    <a:pt x="6419" y="3014"/>
                  </a:cubicBezTo>
                  <a:cubicBezTo>
                    <a:pt x="6439" y="3055"/>
                    <a:pt x="6489" y="3043"/>
                    <a:pt x="6535" y="3032"/>
                  </a:cubicBezTo>
                  <a:cubicBezTo>
                    <a:pt x="6605" y="2991"/>
                    <a:pt x="6671" y="2955"/>
                    <a:pt x="6736" y="2908"/>
                  </a:cubicBezTo>
                  <a:lnTo>
                    <a:pt x="6797" y="2867"/>
                  </a:lnTo>
                  <a:cubicBezTo>
                    <a:pt x="6832" y="2867"/>
                    <a:pt x="6862" y="2879"/>
                    <a:pt x="6893" y="2879"/>
                  </a:cubicBezTo>
                  <a:cubicBezTo>
                    <a:pt x="6923" y="2879"/>
                    <a:pt x="6933" y="2856"/>
                    <a:pt x="6958" y="2832"/>
                  </a:cubicBezTo>
                  <a:cubicBezTo>
                    <a:pt x="6998" y="2797"/>
                    <a:pt x="7064" y="2774"/>
                    <a:pt x="7124" y="2785"/>
                  </a:cubicBezTo>
                  <a:cubicBezTo>
                    <a:pt x="7170" y="2879"/>
                    <a:pt x="7124" y="3014"/>
                    <a:pt x="7039" y="3055"/>
                  </a:cubicBezTo>
                  <a:cubicBezTo>
                    <a:pt x="7009" y="3067"/>
                    <a:pt x="6978" y="3067"/>
                    <a:pt x="6958" y="3090"/>
                  </a:cubicBezTo>
                  <a:cubicBezTo>
                    <a:pt x="6948" y="3102"/>
                    <a:pt x="6933" y="3114"/>
                    <a:pt x="6923" y="3137"/>
                  </a:cubicBezTo>
                  <a:cubicBezTo>
                    <a:pt x="6882" y="3225"/>
                    <a:pt x="6862" y="3336"/>
                    <a:pt x="6862" y="3436"/>
                  </a:cubicBezTo>
                  <a:cubicBezTo>
                    <a:pt x="6862" y="3459"/>
                    <a:pt x="6862" y="3483"/>
                    <a:pt x="6852" y="3506"/>
                  </a:cubicBezTo>
                  <a:cubicBezTo>
                    <a:pt x="6832" y="3582"/>
                    <a:pt x="6736" y="3582"/>
                    <a:pt x="6701" y="3524"/>
                  </a:cubicBezTo>
                  <a:cubicBezTo>
                    <a:pt x="6681" y="3606"/>
                    <a:pt x="6585" y="3641"/>
                    <a:pt x="6555" y="3717"/>
                  </a:cubicBezTo>
                  <a:cubicBezTo>
                    <a:pt x="6535" y="3781"/>
                    <a:pt x="6555" y="3840"/>
                    <a:pt x="6575" y="3904"/>
                  </a:cubicBezTo>
                  <a:cubicBezTo>
                    <a:pt x="6524" y="3940"/>
                    <a:pt x="6449" y="3928"/>
                    <a:pt x="6409" y="3887"/>
                  </a:cubicBezTo>
                  <a:cubicBezTo>
                    <a:pt x="6383" y="3940"/>
                    <a:pt x="6363" y="3986"/>
                    <a:pt x="6343" y="4027"/>
                  </a:cubicBezTo>
                  <a:cubicBezTo>
                    <a:pt x="6333" y="4063"/>
                    <a:pt x="6318" y="4098"/>
                    <a:pt x="6293" y="4121"/>
                  </a:cubicBezTo>
                  <a:cubicBezTo>
                    <a:pt x="6272" y="4145"/>
                    <a:pt x="6227" y="4162"/>
                    <a:pt x="6197" y="4133"/>
                  </a:cubicBezTo>
                  <a:cubicBezTo>
                    <a:pt x="6207" y="4186"/>
                    <a:pt x="6187" y="4232"/>
                    <a:pt x="6151" y="4256"/>
                  </a:cubicBezTo>
                  <a:cubicBezTo>
                    <a:pt x="6141" y="4268"/>
                    <a:pt x="6131" y="4268"/>
                    <a:pt x="6121" y="4285"/>
                  </a:cubicBezTo>
                  <a:cubicBezTo>
                    <a:pt x="6111" y="4297"/>
                    <a:pt x="6121" y="4320"/>
                    <a:pt x="6131" y="4332"/>
                  </a:cubicBezTo>
                  <a:cubicBezTo>
                    <a:pt x="6161" y="4379"/>
                    <a:pt x="6197" y="4432"/>
                    <a:pt x="6217" y="4467"/>
                  </a:cubicBezTo>
                  <a:cubicBezTo>
                    <a:pt x="6187" y="4490"/>
                    <a:pt x="6141" y="4514"/>
                    <a:pt x="6131" y="4555"/>
                  </a:cubicBezTo>
                  <a:cubicBezTo>
                    <a:pt x="6111" y="4590"/>
                    <a:pt x="6121" y="4654"/>
                    <a:pt x="6161" y="4666"/>
                  </a:cubicBezTo>
                  <a:cubicBezTo>
                    <a:pt x="6131" y="4689"/>
                    <a:pt x="6111" y="4725"/>
                    <a:pt x="6101" y="4760"/>
                  </a:cubicBezTo>
                  <a:cubicBezTo>
                    <a:pt x="6025" y="4812"/>
                    <a:pt x="5955" y="4894"/>
                    <a:pt x="5924" y="4994"/>
                  </a:cubicBezTo>
                  <a:cubicBezTo>
                    <a:pt x="5945" y="4971"/>
                    <a:pt x="5990" y="4994"/>
                    <a:pt x="5975" y="5035"/>
                  </a:cubicBezTo>
                  <a:cubicBezTo>
                    <a:pt x="5965" y="5070"/>
                    <a:pt x="5945" y="5094"/>
                    <a:pt x="5914" y="5094"/>
                  </a:cubicBezTo>
                  <a:cubicBezTo>
                    <a:pt x="5924" y="5129"/>
                    <a:pt x="5970" y="5170"/>
                    <a:pt x="6005" y="5158"/>
                  </a:cubicBezTo>
                  <a:cubicBezTo>
                    <a:pt x="5995" y="5240"/>
                    <a:pt x="5995" y="5316"/>
                    <a:pt x="5995" y="5398"/>
                  </a:cubicBezTo>
                  <a:cubicBezTo>
                    <a:pt x="5995" y="5375"/>
                    <a:pt x="5975" y="5363"/>
                    <a:pt x="5955" y="5363"/>
                  </a:cubicBezTo>
                  <a:cubicBezTo>
                    <a:pt x="5930" y="5363"/>
                    <a:pt x="5924" y="5387"/>
                    <a:pt x="5904" y="5398"/>
                  </a:cubicBezTo>
                  <a:cubicBezTo>
                    <a:pt x="5864" y="5451"/>
                    <a:pt x="5819" y="5510"/>
                    <a:pt x="5788" y="5562"/>
                  </a:cubicBezTo>
                  <a:cubicBezTo>
                    <a:pt x="5758" y="5510"/>
                    <a:pt x="5743" y="5439"/>
                    <a:pt x="5768" y="5375"/>
                  </a:cubicBezTo>
                  <a:cubicBezTo>
                    <a:pt x="5723" y="5387"/>
                    <a:pt x="5682" y="5416"/>
                    <a:pt x="5672" y="5451"/>
                  </a:cubicBezTo>
                  <a:cubicBezTo>
                    <a:pt x="5662" y="5498"/>
                    <a:pt x="5693" y="5551"/>
                    <a:pt x="5733" y="5539"/>
                  </a:cubicBezTo>
                  <a:cubicBezTo>
                    <a:pt x="5703" y="5574"/>
                    <a:pt x="5682" y="5621"/>
                    <a:pt x="5682" y="5674"/>
                  </a:cubicBezTo>
                  <a:cubicBezTo>
                    <a:pt x="5682" y="5721"/>
                    <a:pt x="5723" y="5785"/>
                    <a:pt x="5768" y="5756"/>
                  </a:cubicBezTo>
                  <a:cubicBezTo>
                    <a:pt x="5788" y="5797"/>
                    <a:pt x="5763" y="5832"/>
                    <a:pt x="5743" y="5867"/>
                  </a:cubicBezTo>
                  <a:cubicBezTo>
                    <a:pt x="5718" y="5902"/>
                    <a:pt x="5693" y="5931"/>
                    <a:pt x="5703" y="5967"/>
                  </a:cubicBezTo>
                  <a:cubicBezTo>
                    <a:pt x="5682" y="5943"/>
                    <a:pt x="5652" y="5955"/>
                    <a:pt x="5637" y="5967"/>
                  </a:cubicBezTo>
                  <a:cubicBezTo>
                    <a:pt x="5617" y="5978"/>
                    <a:pt x="5607" y="6013"/>
                    <a:pt x="5597" y="6043"/>
                  </a:cubicBezTo>
                  <a:cubicBezTo>
                    <a:pt x="5607" y="6066"/>
                    <a:pt x="5607" y="6078"/>
                    <a:pt x="5617" y="6101"/>
                  </a:cubicBezTo>
                  <a:cubicBezTo>
                    <a:pt x="5567" y="6148"/>
                    <a:pt x="5481" y="6166"/>
                    <a:pt x="5415" y="6125"/>
                  </a:cubicBezTo>
                  <a:lnTo>
                    <a:pt x="5415" y="6136"/>
                  </a:lnTo>
                  <a:cubicBezTo>
                    <a:pt x="5415" y="6148"/>
                    <a:pt x="5405" y="6148"/>
                    <a:pt x="5395" y="6148"/>
                  </a:cubicBezTo>
                  <a:cubicBezTo>
                    <a:pt x="5375" y="6166"/>
                    <a:pt x="5375" y="6201"/>
                    <a:pt x="5385" y="6236"/>
                  </a:cubicBezTo>
                  <a:cubicBezTo>
                    <a:pt x="5395" y="6260"/>
                    <a:pt x="5415" y="6301"/>
                    <a:pt x="5405" y="6324"/>
                  </a:cubicBezTo>
                  <a:cubicBezTo>
                    <a:pt x="5405" y="6336"/>
                    <a:pt x="5395" y="6359"/>
                    <a:pt x="5395" y="6371"/>
                  </a:cubicBezTo>
                  <a:cubicBezTo>
                    <a:pt x="5395" y="6406"/>
                    <a:pt x="5440" y="6435"/>
                    <a:pt x="5440" y="6470"/>
                  </a:cubicBezTo>
                  <a:cubicBezTo>
                    <a:pt x="5440" y="6482"/>
                    <a:pt x="5440" y="6506"/>
                    <a:pt x="5430" y="6517"/>
                  </a:cubicBezTo>
                  <a:cubicBezTo>
                    <a:pt x="5405" y="6570"/>
                    <a:pt x="5385" y="6617"/>
                    <a:pt x="5335" y="6629"/>
                  </a:cubicBezTo>
                  <a:cubicBezTo>
                    <a:pt x="5279" y="6640"/>
                    <a:pt x="5229" y="6570"/>
                    <a:pt x="5239" y="6506"/>
                  </a:cubicBezTo>
                  <a:cubicBezTo>
                    <a:pt x="5239" y="6447"/>
                    <a:pt x="5279" y="6383"/>
                    <a:pt x="5335" y="6359"/>
                  </a:cubicBezTo>
                  <a:cubicBezTo>
                    <a:pt x="5299" y="6324"/>
                    <a:pt x="5249" y="6312"/>
                    <a:pt x="5203" y="6336"/>
                  </a:cubicBezTo>
                  <a:cubicBezTo>
                    <a:pt x="5183" y="6347"/>
                    <a:pt x="5163" y="6394"/>
                    <a:pt x="5183" y="6406"/>
                  </a:cubicBezTo>
                  <a:cubicBezTo>
                    <a:pt x="5133" y="6383"/>
                    <a:pt x="5077" y="6406"/>
                    <a:pt x="5037" y="6447"/>
                  </a:cubicBezTo>
                  <a:cubicBezTo>
                    <a:pt x="5057" y="6506"/>
                    <a:pt x="5088" y="6570"/>
                    <a:pt x="5113" y="6629"/>
                  </a:cubicBezTo>
                  <a:cubicBezTo>
                    <a:pt x="5123" y="6640"/>
                    <a:pt x="5123" y="6652"/>
                    <a:pt x="5123" y="6681"/>
                  </a:cubicBezTo>
                  <a:cubicBezTo>
                    <a:pt x="5123" y="6693"/>
                    <a:pt x="5113" y="6705"/>
                    <a:pt x="5113" y="6716"/>
                  </a:cubicBezTo>
                  <a:cubicBezTo>
                    <a:pt x="5077" y="6752"/>
                    <a:pt x="5027" y="6763"/>
                    <a:pt x="4997" y="6740"/>
                  </a:cubicBezTo>
                  <a:cubicBezTo>
                    <a:pt x="5007" y="6752"/>
                    <a:pt x="5007" y="6763"/>
                    <a:pt x="4997" y="6763"/>
                  </a:cubicBezTo>
                  <a:cubicBezTo>
                    <a:pt x="4982" y="6775"/>
                    <a:pt x="4961" y="6763"/>
                    <a:pt x="4951" y="6763"/>
                  </a:cubicBezTo>
                  <a:cubicBezTo>
                    <a:pt x="4941" y="6752"/>
                    <a:pt x="4931" y="6740"/>
                    <a:pt x="4921" y="6740"/>
                  </a:cubicBezTo>
                  <a:cubicBezTo>
                    <a:pt x="4891" y="6728"/>
                    <a:pt x="4856" y="6763"/>
                    <a:pt x="4866" y="6804"/>
                  </a:cubicBezTo>
                  <a:cubicBezTo>
                    <a:pt x="4866" y="6839"/>
                    <a:pt x="4901" y="6851"/>
                    <a:pt x="4911" y="6886"/>
                  </a:cubicBezTo>
                  <a:cubicBezTo>
                    <a:pt x="4921" y="6939"/>
                    <a:pt x="4866" y="6974"/>
                    <a:pt x="4825" y="6986"/>
                  </a:cubicBezTo>
                  <a:cubicBezTo>
                    <a:pt x="4785" y="6998"/>
                    <a:pt x="4740" y="7050"/>
                    <a:pt x="4760" y="7097"/>
                  </a:cubicBezTo>
                  <a:cubicBezTo>
                    <a:pt x="4730" y="7062"/>
                    <a:pt x="4674" y="7062"/>
                    <a:pt x="4644" y="7097"/>
                  </a:cubicBezTo>
                  <a:cubicBezTo>
                    <a:pt x="4609" y="7132"/>
                    <a:pt x="4593" y="7185"/>
                    <a:pt x="4583" y="7232"/>
                  </a:cubicBezTo>
                  <a:cubicBezTo>
                    <a:pt x="4538" y="7255"/>
                    <a:pt x="4508" y="7308"/>
                    <a:pt x="4477" y="7343"/>
                  </a:cubicBezTo>
                  <a:cubicBezTo>
                    <a:pt x="4442" y="7378"/>
                    <a:pt x="4392" y="7419"/>
                    <a:pt x="4351" y="7402"/>
                  </a:cubicBezTo>
                  <a:cubicBezTo>
                    <a:pt x="4372" y="7443"/>
                    <a:pt x="4346" y="7496"/>
                    <a:pt x="4326" y="7525"/>
                  </a:cubicBezTo>
                  <a:cubicBezTo>
                    <a:pt x="4291" y="7560"/>
                    <a:pt x="4266" y="7589"/>
                    <a:pt x="4246" y="7625"/>
                  </a:cubicBezTo>
                  <a:cubicBezTo>
                    <a:pt x="4230" y="7648"/>
                    <a:pt x="4230" y="7660"/>
                    <a:pt x="4220" y="7689"/>
                  </a:cubicBezTo>
                  <a:cubicBezTo>
                    <a:pt x="4200" y="7724"/>
                    <a:pt x="4160" y="7730"/>
                    <a:pt x="4140" y="7771"/>
                  </a:cubicBezTo>
                  <a:cubicBezTo>
                    <a:pt x="4114" y="7806"/>
                    <a:pt x="4124" y="7859"/>
                    <a:pt x="4124" y="7906"/>
                  </a:cubicBezTo>
                  <a:cubicBezTo>
                    <a:pt x="4124" y="7982"/>
                    <a:pt x="4084" y="8040"/>
                    <a:pt x="4064" y="8117"/>
                  </a:cubicBezTo>
                  <a:cubicBezTo>
                    <a:pt x="4044" y="8193"/>
                    <a:pt x="4024" y="8263"/>
                    <a:pt x="4064" y="8328"/>
                  </a:cubicBezTo>
                  <a:cubicBezTo>
                    <a:pt x="4094" y="8328"/>
                    <a:pt x="4104" y="8363"/>
                    <a:pt x="4104" y="8398"/>
                  </a:cubicBezTo>
                  <a:lnTo>
                    <a:pt x="4104" y="8597"/>
                  </a:lnTo>
                  <a:cubicBezTo>
                    <a:pt x="4104" y="8644"/>
                    <a:pt x="4104" y="8708"/>
                    <a:pt x="4140" y="8732"/>
                  </a:cubicBezTo>
                  <a:cubicBezTo>
                    <a:pt x="4150" y="8732"/>
                    <a:pt x="4150" y="8732"/>
                    <a:pt x="4160" y="8743"/>
                  </a:cubicBezTo>
                  <a:lnTo>
                    <a:pt x="4160" y="8755"/>
                  </a:lnTo>
                  <a:cubicBezTo>
                    <a:pt x="4150" y="8808"/>
                    <a:pt x="4150" y="8855"/>
                    <a:pt x="4140" y="8902"/>
                  </a:cubicBezTo>
                  <a:cubicBezTo>
                    <a:pt x="4140" y="8943"/>
                    <a:pt x="4150" y="8990"/>
                    <a:pt x="4180" y="8990"/>
                  </a:cubicBezTo>
                  <a:cubicBezTo>
                    <a:pt x="4180" y="9066"/>
                    <a:pt x="4170" y="9124"/>
                    <a:pt x="4160" y="9200"/>
                  </a:cubicBezTo>
                  <a:cubicBezTo>
                    <a:pt x="4200" y="9247"/>
                    <a:pt x="4200" y="9335"/>
                    <a:pt x="4160" y="9394"/>
                  </a:cubicBezTo>
                  <a:cubicBezTo>
                    <a:pt x="4230" y="9435"/>
                    <a:pt x="4256" y="9540"/>
                    <a:pt x="4210" y="9616"/>
                  </a:cubicBezTo>
                  <a:cubicBezTo>
                    <a:pt x="4246" y="9640"/>
                    <a:pt x="4286" y="9663"/>
                    <a:pt x="4306" y="9716"/>
                  </a:cubicBezTo>
                  <a:cubicBezTo>
                    <a:pt x="4326" y="9763"/>
                    <a:pt x="4316" y="9827"/>
                    <a:pt x="4276" y="9839"/>
                  </a:cubicBezTo>
                  <a:cubicBezTo>
                    <a:pt x="4336" y="9921"/>
                    <a:pt x="4361" y="10032"/>
                    <a:pt x="4336" y="10144"/>
                  </a:cubicBezTo>
                  <a:cubicBezTo>
                    <a:pt x="4372" y="10144"/>
                    <a:pt x="4392" y="10167"/>
                    <a:pt x="4402" y="10208"/>
                  </a:cubicBezTo>
                  <a:cubicBezTo>
                    <a:pt x="4412" y="10243"/>
                    <a:pt x="4422" y="10267"/>
                    <a:pt x="4442" y="10290"/>
                  </a:cubicBezTo>
                  <a:cubicBezTo>
                    <a:pt x="4477" y="10319"/>
                    <a:pt x="4508" y="10331"/>
                    <a:pt x="4548" y="10343"/>
                  </a:cubicBezTo>
                  <a:cubicBezTo>
                    <a:pt x="4624" y="10366"/>
                    <a:pt x="4664" y="10425"/>
                    <a:pt x="4730" y="10489"/>
                  </a:cubicBezTo>
                  <a:cubicBezTo>
                    <a:pt x="4785" y="10536"/>
                    <a:pt x="4856" y="10589"/>
                    <a:pt x="4931" y="10565"/>
                  </a:cubicBezTo>
                  <a:cubicBezTo>
                    <a:pt x="4982" y="10536"/>
                    <a:pt x="5027" y="10478"/>
                    <a:pt x="5077" y="10454"/>
                  </a:cubicBezTo>
                  <a:cubicBezTo>
                    <a:pt x="5113" y="10425"/>
                    <a:pt x="5153" y="10425"/>
                    <a:pt x="5193" y="10413"/>
                  </a:cubicBezTo>
                  <a:cubicBezTo>
                    <a:pt x="5239" y="10401"/>
                    <a:pt x="5269" y="10366"/>
                    <a:pt x="5259" y="10319"/>
                  </a:cubicBezTo>
                  <a:cubicBezTo>
                    <a:pt x="5259" y="10302"/>
                    <a:pt x="5249" y="10278"/>
                    <a:pt x="5249" y="10267"/>
                  </a:cubicBezTo>
                  <a:cubicBezTo>
                    <a:pt x="5249" y="10232"/>
                    <a:pt x="5274" y="10220"/>
                    <a:pt x="5299" y="10208"/>
                  </a:cubicBezTo>
                  <a:cubicBezTo>
                    <a:pt x="5319" y="10196"/>
                    <a:pt x="5355" y="10196"/>
                    <a:pt x="5375" y="10185"/>
                  </a:cubicBezTo>
                  <a:cubicBezTo>
                    <a:pt x="5405" y="10155"/>
                    <a:pt x="5430" y="10120"/>
                    <a:pt x="5451" y="10085"/>
                  </a:cubicBezTo>
                  <a:cubicBezTo>
                    <a:pt x="5481" y="10032"/>
                    <a:pt x="5531" y="10009"/>
                    <a:pt x="5587" y="9985"/>
                  </a:cubicBezTo>
                  <a:cubicBezTo>
                    <a:pt x="5672" y="9950"/>
                    <a:pt x="5768" y="9898"/>
                    <a:pt x="5849" y="9950"/>
                  </a:cubicBezTo>
                  <a:cubicBezTo>
                    <a:pt x="5884" y="9974"/>
                    <a:pt x="5914" y="10009"/>
                    <a:pt x="5894" y="10044"/>
                  </a:cubicBezTo>
                  <a:cubicBezTo>
                    <a:pt x="5955" y="10120"/>
                    <a:pt x="5995" y="10220"/>
                    <a:pt x="5995" y="10319"/>
                  </a:cubicBezTo>
                  <a:cubicBezTo>
                    <a:pt x="5995" y="10378"/>
                    <a:pt x="5995" y="10454"/>
                    <a:pt x="6046" y="10478"/>
                  </a:cubicBezTo>
                  <a:cubicBezTo>
                    <a:pt x="6005" y="10501"/>
                    <a:pt x="6015" y="10589"/>
                    <a:pt x="6046" y="10624"/>
                  </a:cubicBezTo>
                  <a:cubicBezTo>
                    <a:pt x="6081" y="10659"/>
                    <a:pt x="6111" y="10724"/>
                    <a:pt x="6091" y="10759"/>
                  </a:cubicBezTo>
                  <a:lnTo>
                    <a:pt x="6343" y="11128"/>
                  </a:lnTo>
                  <a:cubicBezTo>
                    <a:pt x="6353" y="11140"/>
                    <a:pt x="6363" y="11163"/>
                    <a:pt x="6373" y="11192"/>
                  </a:cubicBezTo>
                  <a:cubicBezTo>
                    <a:pt x="6373" y="11204"/>
                    <a:pt x="6373" y="11227"/>
                    <a:pt x="6383" y="11239"/>
                  </a:cubicBezTo>
                  <a:cubicBezTo>
                    <a:pt x="6398" y="11274"/>
                    <a:pt x="6449" y="11286"/>
                    <a:pt x="6439" y="11327"/>
                  </a:cubicBezTo>
                  <a:cubicBezTo>
                    <a:pt x="6429" y="11339"/>
                    <a:pt x="6419" y="11339"/>
                    <a:pt x="6398" y="11350"/>
                  </a:cubicBezTo>
                  <a:cubicBezTo>
                    <a:pt x="6429" y="11397"/>
                    <a:pt x="6383" y="11462"/>
                    <a:pt x="6333" y="11497"/>
                  </a:cubicBezTo>
                  <a:cubicBezTo>
                    <a:pt x="6293" y="11532"/>
                    <a:pt x="6237" y="11585"/>
                    <a:pt x="6257" y="11632"/>
                  </a:cubicBezTo>
                  <a:cubicBezTo>
                    <a:pt x="6333" y="11696"/>
                    <a:pt x="6409" y="11720"/>
                    <a:pt x="6489" y="11731"/>
                  </a:cubicBezTo>
                  <a:cubicBezTo>
                    <a:pt x="6514" y="11766"/>
                    <a:pt x="6514" y="11802"/>
                    <a:pt x="6514" y="11843"/>
                  </a:cubicBezTo>
                  <a:cubicBezTo>
                    <a:pt x="6535" y="11831"/>
                    <a:pt x="6565" y="11854"/>
                    <a:pt x="6555" y="11889"/>
                  </a:cubicBezTo>
                  <a:cubicBezTo>
                    <a:pt x="6555" y="11913"/>
                    <a:pt x="6535" y="11942"/>
                    <a:pt x="6514" y="11966"/>
                  </a:cubicBezTo>
                  <a:cubicBezTo>
                    <a:pt x="6585" y="12024"/>
                    <a:pt x="6671" y="12059"/>
                    <a:pt x="6767" y="12059"/>
                  </a:cubicBezTo>
                  <a:cubicBezTo>
                    <a:pt x="6736" y="12036"/>
                    <a:pt x="6746" y="11977"/>
                    <a:pt x="6767" y="11925"/>
                  </a:cubicBezTo>
                  <a:cubicBezTo>
                    <a:pt x="6787" y="11889"/>
                    <a:pt x="6817" y="11843"/>
                    <a:pt x="6807" y="11790"/>
                  </a:cubicBezTo>
                  <a:cubicBezTo>
                    <a:pt x="6807" y="11778"/>
                    <a:pt x="6797" y="11766"/>
                    <a:pt x="6807" y="11755"/>
                  </a:cubicBezTo>
                  <a:cubicBezTo>
                    <a:pt x="6807" y="11731"/>
                    <a:pt x="6832" y="11720"/>
                    <a:pt x="6842" y="11720"/>
                  </a:cubicBezTo>
                  <a:cubicBezTo>
                    <a:pt x="6978" y="11620"/>
                    <a:pt x="7160" y="11620"/>
                    <a:pt x="7296" y="11708"/>
                  </a:cubicBezTo>
                  <a:cubicBezTo>
                    <a:pt x="7286" y="11667"/>
                    <a:pt x="7316" y="11632"/>
                    <a:pt x="7346" y="11608"/>
                  </a:cubicBezTo>
                  <a:cubicBezTo>
                    <a:pt x="7382" y="11597"/>
                    <a:pt x="7422" y="11585"/>
                    <a:pt x="7442" y="11544"/>
                  </a:cubicBezTo>
                  <a:cubicBezTo>
                    <a:pt x="7462" y="11509"/>
                    <a:pt x="7462" y="11474"/>
                    <a:pt x="7472" y="11432"/>
                  </a:cubicBezTo>
                  <a:cubicBezTo>
                    <a:pt x="7488" y="11397"/>
                    <a:pt x="7528" y="11362"/>
                    <a:pt x="7558" y="11397"/>
                  </a:cubicBezTo>
                  <a:cubicBezTo>
                    <a:pt x="7548" y="11339"/>
                    <a:pt x="7538" y="11251"/>
                    <a:pt x="7578" y="11216"/>
                  </a:cubicBezTo>
                  <a:cubicBezTo>
                    <a:pt x="7548" y="11204"/>
                    <a:pt x="7508" y="11175"/>
                    <a:pt x="7518" y="11140"/>
                  </a:cubicBezTo>
                  <a:cubicBezTo>
                    <a:pt x="7518" y="11128"/>
                    <a:pt x="7528" y="11116"/>
                    <a:pt x="7538" y="11104"/>
                  </a:cubicBezTo>
                  <a:cubicBezTo>
                    <a:pt x="7578" y="11028"/>
                    <a:pt x="7578" y="10929"/>
                    <a:pt x="7538" y="10858"/>
                  </a:cubicBezTo>
                  <a:cubicBezTo>
                    <a:pt x="7518" y="10847"/>
                    <a:pt x="7548" y="10823"/>
                    <a:pt x="7558" y="10794"/>
                  </a:cubicBezTo>
                  <a:cubicBezTo>
                    <a:pt x="7614" y="10712"/>
                    <a:pt x="7452" y="10601"/>
                    <a:pt x="7498" y="10513"/>
                  </a:cubicBezTo>
                  <a:cubicBezTo>
                    <a:pt x="7508" y="10501"/>
                    <a:pt x="7528" y="10489"/>
                    <a:pt x="7538" y="10478"/>
                  </a:cubicBezTo>
                  <a:cubicBezTo>
                    <a:pt x="7593" y="10425"/>
                    <a:pt x="7624" y="10343"/>
                    <a:pt x="7603" y="10267"/>
                  </a:cubicBezTo>
                  <a:cubicBezTo>
                    <a:pt x="7593" y="10243"/>
                    <a:pt x="7593" y="10232"/>
                    <a:pt x="7578" y="10208"/>
                  </a:cubicBezTo>
                  <a:cubicBezTo>
                    <a:pt x="7578" y="10120"/>
                    <a:pt x="7664" y="10097"/>
                    <a:pt x="7740" y="10073"/>
                  </a:cubicBezTo>
                  <a:cubicBezTo>
                    <a:pt x="7825" y="10044"/>
                    <a:pt x="7896" y="10009"/>
                    <a:pt x="7972" y="9962"/>
                  </a:cubicBezTo>
                  <a:cubicBezTo>
                    <a:pt x="8027" y="9921"/>
                    <a:pt x="8077" y="9886"/>
                    <a:pt x="8133" y="9839"/>
                  </a:cubicBezTo>
                  <a:cubicBezTo>
                    <a:pt x="8098" y="9827"/>
                    <a:pt x="8098" y="9775"/>
                    <a:pt x="8118" y="9751"/>
                  </a:cubicBezTo>
                  <a:cubicBezTo>
                    <a:pt x="8143" y="9728"/>
                    <a:pt x="8173" y="9716"/>
                    <a:pt x="8193" y="9693"/>
                  </a:cubicBezTo>
                  <a:cubicBezTo>
                    <a:pt x="8259" y="9652"/>
                    <a:pt x="8319" y="9558"/>
                    <a:pt x="8279" y="9493"/>
                  </a:cubicBezTo>
                  <a:cubicBezTo>
                    <a:pt x="8269" y="9482"/>
                    <a:pt x="8259" y="9470"/>
                    <a:pt x="8259" y="9458"/>
                  </a:cubicBezTo>
                  <a:cubicBezTo>
                    <a:pt x="8249" y="9435"/>
                    <a:pt x="8279" y="9405"/>
                    <a:pt x="8289" y="9370"/>
                  </a:cubicBezTo>
                  <a:cubicBezTo>
                    <a:pt x="8309" y="9294"/>
                    <a:pt x="8183" y="9259"/>
                    <a:pt x="8183" y="9171"/>
                  </a:cubicBezTo>
                  <a:cubicBezTo>
                    <a:pt x="8239" y="9148"/>
                    <a:pt x="8214" y="9066"/>
                    <a:pt x="8183" y="9001"/>
                  </a:cubicBezTo>
                  <a:cubicBezTo>
                    <a:pt x="8163" y="8966"/>
                    <a:pt x="8133" y="8913"/>
                    <a:pt x="8088" y="8902"/>
                  </a:cubicBezTo>
                  <a:cubicBezTo>
                    <a:pt x="8047" y="8878"/>
                    <a:pt x="7992" y="8890"/>
                    <a:pt x="7972" y="8943"/>
                  </a:cubicBezTo>
                  <a:cubicBezTo>
                    <a:pt x="7931" y="8878"/>
                    <a:pt x="7866" y="8831"/>
                    <a:pt x="7790" y="8820"/>
                  </a:cubicBezTo>
                  <a:cubicBezTo>
                    <a:pt x="7770" y="8820"/>
                    <a:pt x="7750" y="8808"/>
                    <a:pt x="7730" y="8790"/>
                  </a:cubicBezTo>
                  <a:cubicBezTo>
                    <a:pt x="7674" y="8755"/>
                    <a:pt x="7699" y="8644"/>
                    <a:pt x="7750" y="8632"/>
                  </a:cubicBezTo>
                  <a:cubicBezTo>
                    <a:pt x="7709" y="8632"/>
                    <a:pt x="7674" y="8585"/>
                    <a:pt x="7664" y="8533"/>
                  </a:cubicBezTo>
                  <a:cubicBezTo>
                    <a:pt x="7654" y="8486"/>
                    <a:pt x="7654" y="8427"/>
                    <a:pt x="7634" y="8386"/>
                  </a:cubicBezTo>
                  <a:cubicBezTo>
                    <a:pt x="7664" y="8398"/>
                    <a:pt x="7699" y="8363"/>
                    <a:pt x="7699" y="8328"/>
                  </a:cubicBezTo>
                  <a:cubicBezTo>
                    <a:pt x="7699" y="8287"/>
                    <a:pt x="7684" y="8251"/>
                    <a:pt x="7664" y="8216"/>
                  </a:cubicBezTo>
                  <a:cubicBezTo>
                    <a:pt x="7654" y="8181"/>
                    <a:pt x="7644" y="8140"/>
                    <a:pt x="7664" y="8105"/>
                  </a:cubicBezTo>
                  <a:lnTo>
                    <a:pt x="7740" y="8105"/>
                  </a:lnTo>
                  <a:cubicBezTo>
                    <a:pt x="7740" y="8058"/>
                    <a:pt x="7740" y="7994"/>
                    <a:pt x="7760" y="7947"/>
                  </a:cubicBezTo>
                  <a:cubicBezTo>
                    <a:pt x="7730" y="7882"/>
                    <a:pt x="7825" y="7812"/>
                    <a:pt x="7815" y="7736"/>
                  </a:cubicBezTo>
                  <a:cubicBezTo>
                    <a:pt x="7815" y="7712"/>
                    <a:pt x="7805" y="7701"/>
                    <a:pt x="7790" y="7689"/>
                  </a:cubicBezTo>
                  <a:cubicBezTo>
                    <a:pt x="7770" y="7648"/>
                    <a:pt x="7770" y="7589"/>
                    <a:pt x="7780" y="7554"/>
                  </a:cubicBezTo>
                  <a:cubicBezTo>
                    <a:pt x="7815" y="7566"/>
                    <a:pt x="7825" y="7513"/>
                    <a:pt x="7835" y="7478"/>
                  </a:cubicBezTo>
                  <a:cubicBezTo>
                    <a:pt x="7856" y="7419"/>
                    <a:pt x="7906" y="7390"/>
                    <a:pt x="7961" y="7355"/>
                  </a:cubicBezTo>
                  <a:cubicBezTo>
                    <a:pt x="8002" y="7320"/>
                    <a:pt x="8047" y="7244"/>
                    <a:pt x="8012" y="7197"/>
                  </a:cubicBezTo>
                  <a:cubicBezTo>
                    <a:pt x="8077" y="7209"/>
                    <a:pt x="8143" y="7121"/>
                    <a:pt x="8133" y="7050"/>
                  </a:cubicBezTo>
                  <a:cubicBezTo>
                    <a:pt x="8259" y="7033"/>
                    <a:pt x="8330" y="6875"/>
                    <a:pt x="8375" y="6740"/>
                  </a:cubicBezTo>
                  <a:cubicBezTo>
                    <a:pt x="8385" y="6793"/>
                    <a:pt x="8461" y="6763"/>
                    <a:pt x="8491" y="6716"/>
                  </a:cubicBezTo>
                  <a:lnTo>
                    <a:pt x="8551" y="6640"/>
                  </a:lnTo>
                  <a:cubicBezTo>
                    <a:pt x="8577" y="6617"/>
                    <a:pt x="8607" y="6582"/>
                    <a:pt x="8637" y="6582"/>
                  </a:cubicBezTo>
                  <a:cubicBezTo>
                    <a:pt x="8672" y="6582"/>
                    <a:pt x="8703" y="6617"/>
                    <a:pt x="8693" y="6652"/>
                  </a:cubicBezTo>
                  <a:cubicBezTo>
                    <a:pt x="8713" y="6681"/>
                    <a:pt x="8753" y="6629"/>
                    <a:pt x="8743" y="6593"/>
                  </a:cubicBezTo>
                  <a:cubicBezTo>
                    <a:pt x="8743" y="6558"/>
                    <a:pt x="8723" y="6517"/>
                    <a:pt x="8723" y="6482"/>
                  </a:cubicBezTo>
                  <a:cubicBezTo>
                    <a:pt x="8723" y="6424"/>
                    <a:pt x="8778" y="6394"/>
                    <a:pt x="8809" y="6359"/>
                  </a:cubicBezTo>
                  <a:cubicBezTo>
                    <a:pt x="8839" y="6324"/>
                    <a:pt x="8839" y="6224"/>
                    <a:pt x="8788" y="6236"/>
                  </a:cubicBezTo>
                  <a:cubicBezTo>
                    <a:pt x="8809" y="6177"/>
                    <a:pt x="8904" y="6224"/>
                    <a:pt x="8935" y="6177"/>
                  </a:cubicBezTo>
                  <a:cubicBezTo>
                    <a:pt x="8955" y="6136"/>
                    <a:pt x="8955" y="6078"/>
                    <a:pt x="8985" y="6078"/>
                  </a:cubicBezTo>
                  <a:cubicBezTo>
                    <a:pt x="8985" y="6043"/>
                    <a:pt x="8945" y="6025"/>
                    <a:pt x="8924" y="6002"/>
                  </a:cubicBezTo>
                  <a:cubicBezTo>
                    <a:pt x="8894" y="5967"/>
                    <a:pt x="8894" y="5920"/>
                    <a:pt x="8894" y="5867"/>
                  </a:cubicBezTo>
                  <a:cubicBezTo>
                    <a:pt x="8894" y="5820"/>
                    <a:pt x="8859" y="5767"/>
                    <a:pt x="8819" y="5767"/>
                  </a:cubicBezTo>
                  <a:lnTo>
                    <a:pt x="8924" y="5644"/>
                  </a:lnTo>
                  <a:cubicBezTo>
                    <a:pt x="8955" y="5609"/>
                    <a:pt x="9000" y="5562"/>
                    <a:pt x="9020" y="5510"/>
                  </a:cubicBezTo>
                  <a:cubicBezTo>
                    <a:pt x="9040" y="5463"/>
                    <a:pt x="9040" y="5387"/>
                    <a:pt x="9010" y="5340"/>
                  </a:cubicBezTo>
                  <a:cubicBezTo>
                    <a:pt x="9040" y="5351"/>
                    <a:pt x="9081" y="5316"/>
                    <a:pt x="9081" y="5275"/>
                  </a:cubicBezTo>
                  <a:cubicBezTo>
                    <a:pt x="9091" y="5275"/>
                    <a:pt x="9116" y="5293"/>
                    <a:pt x="9126" y="5293"/>
                  </a:cubicBezTo>
                  <a:cubicBezTo>
                    <a:pt x="9146" y="5240"/>
                    <a:pt x="9177" y="5205"/>
                    <a:pt x="9212" y="5182"/>
                  </a:cubicBezTo>
                  <a:cubicBezTo>
                    <a:pt x="9232" y="5193"/>
                    <a:pt x="9242" y="5205"/>
                    <a:pt x="9262" y="5217"/>
                  </a:cubicBezTo>
                  <a:cubicBezTo>
                    <a:pt x="9303" y="5170"/>
                    <a:pt x="9303" y="5094"/>
                    <a:pt x="9272" y="5047"/>
                  </a:cubicBezTo>
                  <a:cubicBezTo>
                    <a:pt x="9434" y="5035"/>
                    <a:pt x="9590" y="5018"/>
                    <a:pt x="9751" y="5035"/>
                  </a:cubicBezTo>
                  <a:cubicBezTo>
                    <a:pt x="9782" y="5070"/>
                    <a:pt x="9822" y="5094"/>
                    <a:pt x="9852" y="5129"/>
                  </a:cubicBezTo>
                  <a:lnTo>
                    <a:pt x="9908" y="5129"/>
                  </a:lnTo>
                  <a:cubicBezTo>
                    <a:pt x="9852" y="5193"/>
                    <a:pt x="9918" y="5293"/>
                    <a:pt x="9973" y="5351"/>
                  </a:cubicBezTo>
                  <a:cubicBezTo>
                    <a:pt x="9938" y="5363"/>
                    <a:pt x="9918" y="5428"/>
                    <a:pt x="9928" y="5463"/>
                  </a:cubicBezTo>
                  <a:cubicBezTo>
                    <a:pt x="9938" y="5486"/>
                    <a:pt x="9948" y="5510"/>
                    <a:pt x="9948" y="5521"/>
                  </a:cubicBezTo>
                  <a:cubicBezTo>
                    <a:pt x="9938" y="5562"/>
                    <a:pt x="9898" y="5551"/>
                    <a:pt x="9877" y="5539"/>
                  </a:cubicBezTo>
                  <a:cubicBezTo>
                    <a:pt x="9852" y="5510"/>
                    <a:pt x="9832" y="5486"/>
                    <a:pt x="9802" y="5486"/>
                  </a:cubicBezTo>
                  <a:cubicBezTo>
                    <a:pt x="9782" y="5562"/>
                    <a:pt x="9792" y="5662"/>
                    <a:pt x="9832" y="5721"/>
                  </a:cubicBezTo>
                  <a:cubicBezTo>
                    <a:pt x="9782" y="5721"/>
                    <a:pt x="9736" y="5756"/>
                    <a:pt x="9706" y="5797"/>
                  </a:cubicBezTo>
                  <a:cubicBezTo>
                    <a:pt x="9686" y="5820"/>
                    <a:pt x="9666" y="5844"/>
                    <a:pt x="9656" y="5867"/>
                  </a:cubicBezTo>
                  <a:cubicBezTo>
                    <a:pt x="9646" y="5890"/>
                    <a:pt x="9646" y="5943"/>
                    <a:pt x="9666" y="5955"/>
                  </a:cubicBezTo>
                  <a:lnTo>
                    <a:pt x="9600" y="6025"/>
                  </a:lnTo>
                  <a:cubicBezTo>
                    <a:pt x="9610" y="6054"/>
                    <a:pt x="9630" y="6066"/>
                    <a:pt x="9646" y="6090"/>
                  </a:cubicBezTo>
                  <a:cubicBezTo>
                    <a:pt x="9550" y="6125"/>
                    <a:pt x="9474" y="6224"/>
                    <a:pt x="9454" y="6336"/>
                  </a:cubicBezTo>
                  <a:cubicBezTo>
                    <a:pt x="9398" y="6359"/>
                    <a:pt x="9348" y="6394"/>
                    <a:pt x="9303" y="6459"/>
                  </a:cubicBezTo>
                  <a:cubicBezTo>
                    <a:pt x="9303" y="6424"/>
                    <a:pt x="9262" y="6406"/>
                    <a:pt x="9232" y="6435"/>
                  </a:cubicBezTo>
                  <a:cubicBezTo>
                    <a:pt x="9212" y="6459"/>
                    <a:pt x="9197" y="6482"/>
                    <a:pt x="9187" y="6517"/>
                  </a:cubicBezTo>
                  <a:cubicBezTo>
                    <a:pt x="9167" y="6582"/>
                    <a:pt x="9156" y="6640"/>
                    <a:pt x="9136" y="6705"/>
                  </a:cubicBezTo>
                  <a:cubicBezTo>
                    <a:pt x="9071" y="6828"/>
                    <a:pt x="8914" y="6863"/>
                    <a:pt x="8809" y="6793"/>
                  </a:cubicBezTo>
                  <a:cubicBezTo>
                    <a:pt x="8788" y="6804"/>
                    <a:pt x="8763" y="6839"/>
                    <a:pt x="8778" y="6863"/>
                  </a:cubicBezTo>
                  <a:cubicBezTo>
                    <a:pt x="8788" y="6886"/>
                    <a:pt x="8819" y="6916"/>
                    <a:pt x="8839" y="6898"/>
                  </a:cubicBezTo>
                  <a:cubicBezTo>
                    <a:pt x="8849" y="6927"/>
                    <a:pt x="8829" y="6951"/>
                    <a:pt x="8809" y="6963"/>
                  </a:cubicBezTo>
                  <a:cubicBezTo>
                    <a:pt x="8788" y="6963"/>
                    <a:pt x="8753" y="6951"/>
                    <a:pt x="8733" y="6963"/>
                  </a:cubicBezTo>
                  <a:cubicBezTo>
                    <a:pt x="8703" y="6974"/>
                    <a:pt x="8682" y="6992"/>
                    <a:pt x="8682" y="7033"/>
                  </a:cubicBezTo>
                  <a:cubicBezTo>
                    <a:pt x="8682" y="7068"/>
                    <a:pt x="8713" y="7097"/>
                    <a:pt x="8733" y="7109"/>
                  </a:cubicBezTo>
                  <a:cubicBezTo>
                    <a:pt x="8693" y="7156"/>
                    <a:pt x="8693" y="7232"/>
                    <a:pt x="8713" y="7279"/>
                  </a:cubicBezTo>
                  <a:cubicBezTo>
                    <a:pt x="8723" y="7308"/>
                    <a:pt x="8733" y="7320"/>
                    <a:pt x="8743" y="7332"/>
                  </a:cubicBezTo>
                  <a:cubicBezTo>
                    <a:pt x="8763" y="7367"/>
                    <a:pt x="8753" y="7431"/>
                    <a:pt x="8753" y="7478"/>
                  </a:cubicBezTo>
                  <a:cubicBezTo>
                    <a:pt x="8753" y="7525"/>
                    <a:pt x="8788" y="7578"/>
                    <a:pt x="8829" y="7578"/>
                  </a:cubicBezTo>
                  <a:cubicBezTo>
                    <a:pt x="8798" y="7625"/>
                    <a:pt x="8809" y="7689"/>
                    <a:pt x="8839" y="7724"/>
                  </a:cubicBezTo>
                  <a:cubicBezTo>
                    <a:pt x="8819" y="7736"/>
                    <a:pt x="8798" y="7759"/>
                    <a:pt x="8778" y="7771"/>
                  </a:cubicBezTo>
                  <a:cubicBezTo>
                    <a:pt x="8859" y="7859"/>
                    <a:pt x="8904" y="8005"/>
                    <a:pt x="8849" y="8128"/>
                  </a:cubicBezTo>
                  <a:cubicBezTo>
                    <a:pt x="8839" y="8152"/>
                    <a:pt x="8819" y="8193"/>
                    <a:pt x="8829" y="8216"/>
                  </a:cubicBezTo>
                  <a:cubicBezTo>
                    <a:pt x="8829" y="8240"/>
                    <a:pt x="8849" y="8263"/>
                    <a:pt x="8849" y="8275"/>
                  </a:cubicBezTo>
                  <a:cubicBezTo>
                    <a:pt x="8859" y="8328"/>
                    <a:pt x="8839" y="8374"/>
                    <a:pt x="8819" y="8427"/>
                  </a:cubicBezTo>
                  <a:cubicBezTo>
                    <a:pt x="8798" y="8474"/>
                    <a:pt x="8798" y="8550"/>
                    <a:pt x="8849" y="8562"/>
                  </a:cubicBezTo>
                  <a:cubicBezTo>
                    <a:pt x="8788" y="8632"/>
                    <a:pt x="8733" y="8720"/>
                    <a:pt x="8693" y="8808"/>
                  </a:cubicBezTo>
                  <a:cubicBezTo>
                    <a:pt x="8682" y="8790"/>
                    <a:pt x="8657" y="8790"/>
                    <a:pt x="8647" y="8779"/>
                  </a:cubicBezTo>
                  <a:cubicBezTo>
                    <a:pt x="8627" y="8790"/>
                    <a:pt x="8627" y="8820"/>
                    <a:pt x="8627" y="8843"/>
                  </a:cubicBezTo>
                  <a:cubicBezTo>
                    <a:pt x="8567" y="8878"/>
                    <a:pt x="8481" y="8867"/>
                    <a:pt x="8415" y="8831"/>
                  </a:cubicBezTo>
                  <a:cubicBezTo>
                    <a:pt x="8395" y="8808"/>
                    <a:pt x="8355" y="8843"/>
                    <a:pt x="8355" y="8890"/>
                  </a:cubicBezTo>
                  <a:cubicBezTo>
                    <a:pt x="8355" y="8931"/>
                    <a:pt x="8375" y="8978"/>
                    <a:pt x="8355" y="9013"/>
                  </a:cubicBezTo>
                  <a:cubicBezTo>
                    <a:pt x="8345" y="9036"/>
                    <a:pt x="8319" y="9066"/>
                    <a:pt x="8330" y="9089"/>
                  </a:cubicBezTo>
                  <a:cubicBezTo>
                    <a:pt x="8345" y="9101"/>
                    <a:pt x="8355" y="9101"/>
                    <a:pt x="8365" y="9101"/>
                  </a:cubicBezTo>
                  <a:cubicBezTo>
                    <a:pt x="8395" y="9124"/>
                    <a:pt x="8355" y="9189"/>
                    <a:pt x="8375" y="9224"/>
                  </a:cubicBezTo>
                  <a:cubicBezTo>
                    <a:pt x="8385" y="9236"/>
                    <a:pt x="8395" y="9236"/>
                    <a:pt x="8405" y="9247"/>
                  </a:cubicBezTo>
                  <a:cubicBezTo>
                    <a:pt x="8446" y="9259"/>
                    <a:pt x="8491" y="9271"/>
                    <a:pt x="8521" y="9282"/>
                  </a:cubicBezTo>
                  <a:cubicBezTo>
                    <a:pt x="8541" y="9282"/>
                    <a:pt x="8551" y="9294"/>
                    <a:pt x="8577" y="9282"/>
                  </a:cubicBezTo>
                  <a:cubicBezTo>
                    <a:pt x="8587" y="9271"/>
                    <a:pt x="8607" y="9259"/>
                    <a:pt x="8617" y="9259"/>
                  </a:cubicBezTo>
                  <a:cubicBezTo>
                    <a:pt x="8637" y="9247"/>
                    <a:pt x="8672" y="9271"/>
                    <a:pt x="8693" y="9282"/>
                  </a:cubicBezTo>
                  <a:cubicBezTo>
                    <a:pt x="8788" y="9347"/>
                    <a:pt x="8894" y="9323"/>
                    <a:pt x="9000" y="9312"/>
                  </a:cubicBezTo>
                  <a:cubicBezTo>
                    <a:pt x="9071" y="9294"/>
                    <a:pt x="9136" y="9282"/>
                    <a:pt x="9212" y="9271"/>
                  </a:cubicBezTo>
                  <a:cubicBezTo>
                    <a:pt x="9303" y="9259"/>
                    <a:pt x="9419" y="9294"/>
                    <a:pt x="9484" y="9224"/>
                  </a:cubicBezTo>
                  <a:cubicBezTo>
                    <a:pt x="9494" y="9212"/>
                    <a:pt x="9504" y="9200"/>
                    <a:pt x="9524" y="9189"/>
                  </a:cubicBezTo>
                  <a:cubicBezTo>
                    <a:pt x="9560" y="9159"/>
                    <a:pt x="9590" y="9159"/>
                    <a:pt x="9630" y="9159"/>
                  </a:cubicBezTo>
                  <a:lnTo>
                    <a:pt x="9736" y="9159"/>
                  </a:lnTo>
                  <a:cubicBezTo>
                    <a:pt x="9792" y="9159"/>
                    <a:pt x="9852" y="9159"/>
                    <a:pt x="9898" y="9124"/>
                  </a:cubicBezTo>
                  <a:cubicBezTo>
                    <a:pt x="9918" y="9101"/>
                    <a:pt x="9943" y="9066"/>
                    <a:pt x="9958" y="9054"/>
                  </a:cubicBezTo>
                  <a:cubicBezTo>
                    <a:pt x="10009" y="9025"/>
                    <a:pt x="10044" y="9066"/>
                    <a:pt x="10099" y="9066"/>
                  </a:cubicBezTo>
                  <a:cubicBezTo>
                    <a:pt x="10170" y="9077"/>
                    <a:pt x="10256" y="9036"/>
                    <a:pt x="10321" y="8990"/>
                  </a:cubicBezTo>
                  <a:cubicBezTo>
                    <a:pt x="10321" y="9013"/>
                    <a:pt x="10351" y="9001"/>
                    <a:pt x="10361" y="9001"/>
                  </a:cubicBezTo>
                  <a:cubicBezTo>
                    <a:pt x="10392" y="8978"/>
                    <a:pt x="10437" y="8954"/>
                    <a:pt x="10467" y="8943"/>
                  </a:cubicBezTo>
                  <a:cubicBezTo>
                    <a:pt x="10513" y="8943"/>
                    <a:pt x="10553" y="8966"/>
                    <a:pt x="10553" y="9013"/>
                  </a:cubicBezTo>
                  <a:cubicBezTo>
                    <a:pt x="10593" y="9013"/>
                    <a:pt x="10629" y="8990"/>
                    <a:pt x="10649" y="8954"/>
                  </a:cubicBezTo>
                  <a:cubicBezTo>
                    <a:pt x="10659" y="8943"/>
                    <a:pt x="10659" y="8931"/>
                    <a:pt x="10669" y="8931"/>
                  </a:cubicBezTo>
                  <a:cubicBezTo>
                    <a:pt x="10679" y="8913"/>
                    <a:pt x="10689" y="8931"/>
                    <a:pt x="10699" y="8931"/>
                  </a:cubicBezTo>
                  <a:cubicBezTo>
                    <a:pt x="10745" y="8943"/>
                    <a:pt x="10775" y="8943"/>
                    <a:pt x="10815" y="8954"/>
                  </a:cubicBezTo>
                  <a:cubicBezTo>
                    <a:pt x="10911" y="8954"/>
                    <a:pt x="10987" y="9036"/>
                    <a:pt x="11052" y="9113"/>
                  </a:cubicBezTo>
                  <a:cubicBezTo>
                    <a:pt x="11052" y="9159"/>
                    <a:pt x="11027" y="9224"/>
                    <a:pt x="10977" y="9236"/>
                  </a:cubicBezTo>
                  <a:lnTo>
                    <a:pt x="10911" y="9236"/>
                  </a:lnTo>
                  <a:cubicBezTo>
                    <a:pt x="10840" y="9236"/>
                    <a:pt x="10765" y="9335"/>
                    <a:pt x="10785" y="9417"/>
                  </a:cubicBezTo>
                  <a:cubicBezTo>
                    <a:pt x="10724" y="9435"/>
                    <a:pt x="10669" y="9505"/>
                    <a:pt x="10603" y="9505"/>
                  </a:cubicBezTo>
                  <a:cubicBezTo>
                    <a:pt x="10573" y="9505"/>
                    <a:pt x="10553" y="9482"/>
                    <a:pt x="10533" y="9482"/>
                  </a:cubicBezTo>
                  <a:cubicBezTo>
                    <a:pt x="10513" y="9470"/>
                    <a:pt x="10477" y="9482"/>
                    <a:pt x="10457" y="9505"/>
                  </a:cubicBezTo>
                  <a:cubicBezTo>
                    <a:pt x="10407" y="9458"/>
                    <a:pt x="10331" y="9446"/>
                    <a:pt x="10266" y="9435"/>
                  </a:cubicBezTo>
                  <a:lnTo>
                    <a:pt x="10014" y="9394"/>
                  </a:lnTo>
                  <a:lnTo>
                    <a:pt x="10014" y="9458"/>
                  </a:lnTo>
                  <a:cubicBezTo>
                    <a:pt x="9958" y="9470"/>
                    <a:pt x="9898" y="9458"/>
                    <a:pt x="9842" y="9435"/>
                  </a:cubicBezTo>
                  <a:cubicBezTo>
                    <a:pt x="9716" y="9529"/>
                    <a:pt x="9550" y="9570"/>
                    <a:pt x="9464" y="9716"/>
                  </a:cubicBezTo>
                  <a:cubicBezTo>
                    <a:pt x="9484" y="9728"/>
                    <a:pt x="9474" y="9751"/>
                    <a:pt x="9464" y="9763"/>
                  </a:cubicBezTo>
                  <a:cubicBezTo>
                    <a:pt x="9454" y="9775"/>
                    <a:pt x="9434" y="9775"/>
                    <a:pt x="9409" y="9763"/>
                  </a:cubicBezTo>
                  <a:cubicBezTo>
                    <a:pt x="9348" y="9751"/>
                    <a:pt x="9282" y="9739"/>
                    <a:pt x="9212" y="9728"/>
                  </a:cubicBezTo>
                  <a:cubicBezTo>
                    <a:pt x="9212" y="9739"/>
                    <a:pt x="9197" y="9751"/>
                    <a:pt x="9197" y="9775"/>
                  </a:cubicBezTo>
                  <a:cubicBezTo>
                    <a:pt x="9177" y="9775"/>
                    <a:pt x="9156" y="9763"/>
                    <a:pt x="9146" y="9775"/>
                  </a:cubicBezTo>
                  <a:cubicBezTo>
                    <a:pt x="9136" y="9786"/>
                    <a:pt x="9116" y="9798"/>
                    <a:pt x="9116" y="9827"/>
                  </a:cubicBezTo>
                  <a:cubicBezTo>
                    <a:pt x="9071" y="9827"/>
                    <a:pt x="9040" y="9827"/>
                    <a:pt x="9010" y="9862"/>
                  </a:cubicBezTo>
                  <a:cubicBezTo>
                    <a:pt x="8975" y="9886"/>
                    <a:pt x="8975" y="9962"/>
                    <a:pt x="9020" y="9974"/>
                  </a:cubicBezTo>
                  <a:cubicBezTo>
                    <a:pt x="9040" y="9985"/>
                    <a:pt x="9061" y="9974"/>
                    <a:pt x="9071" y="9985"/>
                  </a:cubicBezTo>
                  <a:cubicBezTo>
                    <a:pt x="9106" y="9997"/>
                    <a:pt x="9106" y="10062"/>
                    <a:pt x="9071" y="10085"/>
                  </a:cubicBezTo>
                  <a:cubicBezTo>
                    <a:pt x="9051" y="10108"/>
                    <a:pt x="9020" y="10120"/>
                    <a:pt x="8985" y="10132"/>
                  </a:cubicBezTo>
                  <a:cubicBezTo>
                    <a:pt x="8955" y="10144"/>
                    <a:pt x="8924" y="10167"/>
                    <a:pt x="8914" y="10208"/>
                  </a:cubicBezTo>
                  <a:cubicBezTo>
                    <a:pt x="8924" y="10220"/>
                    <a:pt x="8945" y="10220"/>
                    <a:pt x="8965" y="10220"/>
                  </a:cubicBezTo>
                  <a:cubicBezTo>
                    <a:pt x="8965" y="10243"/>
                    <a:pt x="8945" y="10255"/>
                    <a:pt x="8945" y="10278"/>
                  </a:cubicBezTo>
                  <a:cubicBezTo>
                    <a:pt x="8924" y="10343"/>
                    <a:pt x="9020" y="10401"/>
                    <a:pt x="8985" y="10454"/>
                  </a:cubicBezTo>
                  <a:cubicBezTo>
                    <a:pt x="9010" y="10425"/>
                    <a:pt x="9030" y="10489"/>
                    <a:pt x="9061" y="10489"/>
                  </a:cubicBezTo>
                  <a:cubicBezTo>
                    <a:pt x="9081" y="10489"/>
                    <a:pt x="9096" y="10466"/>
                    <a:pt x="9106" y="10442"/>
                  </a:cubicBezTo>
                  <a:cubicBezTo>
                    <a:pt x="9121" y="10413"/>
                    <a:pt x="9126" y="10390"/>
                    <a:pt x="9146" y="10390"/>
                  </a:cubicBezTo>
                  <a:cubicBezTo>
                    <a:pt x="9156" y="10390"/>
                    <a:pt x="9156" y="10401"/>
                    <a:pt x="9167" y="10413"/>
                  </a:cubicBezTo>
                  <a:cubicBezTo>
                    <a:pt x="9187" y="10425"/>
                    <a:pt x="9212" y="10390"/>
                    <a:pt x="9222" y="10366"/>
                  </a:cubicBezTo>
                  <a:cubicBezTo>
                    <a:pt x="9252" y="10319"/>
                    <a:pt x="9318" y="10302"/>
                    <a:pt x="9358" y="10343"/>
                  </a:cubicBezTo>
                  <a:cubicBezTo>
                    <a:pt x="9358" y="10302"/>
                    <a:pt x="9388" y="10290"/>
                    <a:pt x="9419" y="10290"/>
                  </a:cubicBezTo>
                  <a:cubicBezTo>
                    <a:pt x="9454" y="10290"/>
                    <a:pt x="9484" y="10302"/>
                    <a:pt x="9504" y="10278"/>
                  </a:cubicBezTo>
                  <a:cubicBezTo>
                    <a:pt x="9514" y="10267"/>
                    <a:pt x="9514" y="10267"/>
                    <a:pt x="9524" y="10267"/>
                  </a:cubicBezTo>
                  <a:cubicBezTo>
                    <a:pt x="9540" y="10267"/>
                    <a:pt x="9540" y="10267"/>
                    <a:pt x="9550" y="10278"/>
                  </a:cubicBezTo>
                  <a:cubicBezTo>
                    <a:pt x="9600" y="10319"/>
                    <a:pt x="9630" y="10401"/>
                    <a:pt x="9610" y="10478"/>
                  </a:cubicBezTo>
                  <a:cubicBezTo>
                    <a:pt x="9610" y="10501"/>
                    <a:pt x="9600" y="10513"/>
                    <a:pt x="9600" y="10536"/>
                  </a:cubicBezTo>
                  <a:cubicBezTo>
                    <a:pt x="9600" y="10548"/>
                    <a:pt x="9610" y="10577"/>
                    <a:pt x="9620" y="10589"/>
                  </a:cubicBezTo>
                  <a:cubicBezTo>
                    <a:pt x="9676" y="10671"/>
                    <a:pt x="9696" y="10782"/>
                    <a:pt x="9676" y="10882"/>
                  </a:cubicBezTo>
                  <a:cubicBezTo>
                    <a:pt x="9676" y="10905"/>
                    <a:pt x="9666" y="10929"/>
                    <a:pt x="9676" y="10946"/>
                  </a:cubicBezTo>
                  <a:cubicBezTo>
                    <a:pt x="9686" y="10970"/>
                    <a:pt x="9706" y="10981"/>
                    <a:pt x="9716" y="10970"/>
                  </a:cubicBezTo>
                  <a:cubicBezTo>
                    <a:pt x="9716" y="11005"/>
                    <a:pt x="9686" y="11028"/>
                    <a:pt x="9666" y="11017"/>
                  </a:cubicBezTo>
                  <a:cubicBezTo>
                    <a:pt x="9686" y="11093"/>
                    <a:pt x="9600" y="11163"/>
                    <a:pt x="9540" y="11151"/>
                  </a:cubicBezTo>
                  <a:cubicBezTo>
                    <a:pt x="9474" y="11140"/>
                    <a:pt x="9419" y="11081"/>
                    <a:pt x="9388" y="11005"/>
                  </a:cubicBezTo>
                  <a:cubicBezTo>
                    <a:pt x="9398" y="11005"/>
                    <a:pt x="9409" y="10993"/>
                    <a:pt x="9419" y="10981"/>
                  </a:cubicBezTo>
                  <a:cubicBezTo>
                    <a:pt x="9368" y="10929"/>
                    <a:pt x="9318" y="10882"/>
                    <a:pt x="9252" y="10823"/>
                  </a:cubicBezTo>
                  <a:cubicBezTo>
                    <a:pt x="9242" y="10812"/>
                    <a:pt x="9232" y="10794"/>
                    <a:pt x="9222" y="10770"/>
                  </a:cubicBezTo>
                  <a:cubicBezTo>
                    <a:pt x="9212" y="10747"/>
                    <a:pt x="9222" y="10724"/>
                    <a:pt x="9222" y="10700"/>
                  </a:cubicBezTo>
                  <a:cubicBezTo>
                    <a:pt x="9222" y="10659"/>
                    <a:pt x="9197" y="10612"/>
                    <a:pt x="9167" y="10601"/>
                  </a:cubicBezTo>
                  <a:cubicBezTo>
                    <a:pt x="9156" y="10624"/>
                    <a:pt x="9156" y="10647"/>
                    <a:pt x="9156" y="10688"/>
                  </a:cubicBezTo>
                  <a:cubicBezTo>
                    <a:pt x="9156" y="10712"/>
                    <a:pt x="9136" y="10747"/>
                    <a:pt x="9116" y="10747"/>
                  </a:cubicBezTo>
                  <a:cubicBezTo>
                    <a:pt x="9106" y="10747"/>
                    <a:pt x="9091" y="10735"/>
                    <a:pt x="9071" y="10735"/>
                  </a:cubicBezTo>
                  <a:cubicBezTo>
                    <a:pt x="9010" y="10712"/>
                    <a:pt x="8924" y="10747"/>
                    <a:pt x="8894" y="10835"/>
                  </a:cubicBezTo>
                  <a:cubicBezTo>
                    <a:pt x="8904" y="10847"/>
                    <a:pt x="8914" y="10847"/>
                    <a:pt x="8924" y="10858"/>
                  </a:cubicBezTo>
                  <a:cubicBezTo>
                    <a:pt x="8914" y="10882"/>
                    <a:pt x="8879" y="10894"/>
                    <a:pt x="8859" y="10905"/>
                  </a:cubicBezTo>
                  <a:cubicBezTo>
                    <a:pt x="8839" y="10917"/>
                    <a:pt x="8809" y="10929"/>
                    <a:pt x="8798" y="10958"/>
                  </a:cubicBezTo>
                  <a:cubicBezTo>
                    <a:pt x="8788" y="10981"/>
                    <a:pt x="8819" y="11028"/>
                    <a:pt x="8839" y="11005"/>
                  </a:cubicBezTo>
                  <a:cubicBezTo>
                    <a:pt x="8829" y="11040"/>
                    <a:pt x="8829" y="11093"/>
                    <a:pt x="8839" y="11128"/>
                  </a:cubicBezTo>
                  <a:cubicBezTo>
                    <a:pt x="8798" y="11192"/>
                    <a:pt x="8753" y="11251"/>
                    <a:pt x="8723" y="11298"/>
                  </a:cubicBezTo>
                  <a:cubicBezTo>
                    <a:pt x="8703" y="11339"/>
                    <a:pt x="8693" y="11386"/>
                    <a:pt x="8693" y="11421"/>
                  </a:cubicBezTo>
                  <a:cubicBezTo>
                    <a:pt x="8693" y="11497"/>
                    <a:pt x="8723" y="11556"/>
                    <a:pt x="8733" y="11620"/>
                  </a:cubicBezTo>
                  <a:cubicBezTo>
                    <a:pt x="8743" y="11679"/>
                    <a:pt x="8723" y="11766"/>
                    <a:pt x="8657" y="11778"/>
                  </a:cubicBezTo>
                  <a:cubicBezTo>
                    <a:pt x="8703" y="11889"/>
                    <a:pt x="8723" y="12012"/>
                    <a:pt x="8713" y="12136"/>
                  </a:cubicBezTo>
                  <a:cubicBezTo>
                    <a:pt x="8713" y="12147"/>
                    <a:pt x="8713" y="12159"/>
                    <a:pt x="8703" y="12171"/>
                  </a:cubicBezTo>
                  <a:cubicBezTo>
                    <a:pt x="8693" y="12200"/>
                    <a:pt x="8657" y="12200"/>
                    <a:pt x="8627" y="12212"/>
                  </a:cubicBezTo>
                  <a:cubicBezTo>
                    <a:pt x="8577" y="12223"/>
                    <a:pt x="8521" y="12282"/>
                    <a:pt x="8521" y="12358"/>
                  </a:cubicBezTo>
                  <a:cubicBezTo>
                    <a:pt x="8521" y="12370"/>
                    <a:pt x="8521" y="12393"/>
                    <a:pt x="8511" y="12393"/>
                  </a:cubicBezTo>
                  <a:cubicBezTo>
                    <a:pt x="8501" y="12417"/>
                    <a:pt x="8476" y="12393"/>
                    <a:pt x="8461" y="12370"/>
                  </a:cubicBezTo>
                  <a:cubicBezTo>
                    <a:pt x="8451" y="12346"/>
                    <a:pt x="8435" y="12323"/>
                    <a:pt x="8415" y="12305"/>
                  </a:cubicBezTo>
                  <a:cubicBezTo>
                    <a:pt x="8405" y="12370"/>
                    <a:pt x="8395" y="12428"/>
                    <a:pt x="8405" y="12481"/>
                  </a:cubicBezTo>
                  <a:cubicBezTo>
                    <a:pt x="8355" y="12469"/>
                    <a:pt x="8309" y="12551"/>
                    <a:pt x="8279" y="12604"/>
                  </a:cubicBezTo>
                  <a:cubicBezTo>
                    <a:pt x="8269" y="12616"/>
                    <a:pt x="8259" y="12639"/>
                    <a:pt x="8239" y="12639"/>
                  </a:cubicBezTo>
                  <a:cubicBezTo>
                    <a:pt x="8193" y="12663"/>
                    <a:pt x="8153" y="12663"/>
                    <a:pt x="8108" y="12628"/>
                  </a:cubicBezTo>
                  <a:cubicBezTo>
                    <a:pt x="8077" y="12592"/>
                    <a:pt x="8057" y="12540"/>
                    <a:pt x="8067" y="12493"/>
                  </a:cubicBezTo>
                  <a:cubicBezTo>
                    <a:pt x="8037" y="12481"/>
                    <a:pt x="8002" y="12469"/>
                    <a:pt x="7961" y="12458"/>
                  </a:cubicBezTo>
                  <a:lnTo>
                    <a:pt x="7961" y="12405"/>
                  </a:lnTo>
                  <a:cubicBezTo>
                    <a:pt x="7896" y="12346"/>
                    <a:pt x="7805" y="12346"/>
                    <a:pt x="7740" y="12393"/>
                  </a:cubicBezTo>
                  <a:cubicBezTo>
                    <a:pt x="7719" y="12405"/>
                    <a:pt x="7699" y="12428"/>
                    <a:pt x="7674" y="12428"/>
                  </a:cubicBezTo>
                  <a:cubicBezTo>
                    <a:pt x="7664" y="12428"/>
                    <a:pt x="7644" y="12417"/>
                    <a:pt x="7634" y="12417"/>
                  </a:cubicBezTo>
                  <a:cubicBezTo>
                    <a:pt x="7568" y="12393"/>
                    <a:pt x="7498" y="12428"/>
                    <a:pt x="7472" y="12505"/>
                  </a:cubicBezTo>
                  <a:cubicBezTo>
                    <a:pt x="7442" y="12481"/>
                    <a:pt x="7402" y="12493"/>
                    <a:pt x="7372" y="12516"/>
                  </a:cubicBezTo>
                  <a:cubicBezTo>
                    <a:pt x="7336" y="12540"/>
                    <a:pt x="7316" y="12592"/>
                    <a:pt x="7296" y="12616"/>
                  </a:cubicBezTo>
                  <a:cubicBezTo>
                    <a:pt x="7210" y="12739"/>
                    <a:pt x="7094" y="12827"/>
                    <a:pt x="6958" y="12850"/>
                  </a:cubicBezTo>
                  <a:cubicBezTo>
                    <a:pt x="6903" y="12862"/>
                    <a:pt x="6842" y="12850"/>
                    <a:pt x="6832" y="12786"/>
                  </a:cubicBezTo>
                  <a:lnTo>
                    <a:pt x="6671" y="12786"/>
                  </a:lnTo>
                  <a:cubicBezTo>
                    <a:pt x="6661" y="12786"/>
                    <a:pt x="6640" y="12786"/>
                    <a:pt x="6630" y="12774"/>
                  </a:cubicBezTo>
                  <a:cubicBezTo>
                    <a:pt x="6595" y="12751"/>
                    <a:pt x="6630" y="12704"/>
                    <a:pt x="6651" y="12663"/>
                  </a:cubicBezTo>
                  <a:cubicBezTo>
                    <a:pt x="6585" y="12674"/>
                    <a:pt x="6545" y="12581"/>
                    <a:pt x="6575" y="12516"/>
                  </a:cubicBezTo>
                  <a:cubicBezTo>
                    <a:pt x="6535" y="12505"/>
                    <a:pt x="6489" y="12493"/>
                    <a:pt x="6459" y="12493"/>
                  </a:cubicBezTo>
                  <a:cubicBezTo>
                    <a:pt x="6429" y="12493"/>
                    <a:pt x="6398" y="12493"/>
                    <a:pt x="6373" y="12516"/>
                  </a:cubicBezTo>
                  <a:cubicBezTo>
                    <a:pt x="6353" y="12540"/>
                    <a:pt x="6343" y="12581"/>
                    <a:pt x="6353" y="12616"/>
                  </a:cubicBezTo>
                  <a:cubicBezTo>
                    <a:pt x="6313" y="12639"/>
                    <a:pt x="6247" y="12628"/>
                    <a:pt x="6207" y="12592"/>
                  </a:cubicBezTo>
                  <a:cubicBezTo>
                    <a:pt x="6161" y="12727"/>
                    <a:pt x="6015" y="12786"/>
                    <a:pt x="5894" y="12809"/>
                  </a:cubicBezTo>
                  <a:cubicBezTo>
                    <a:pt x="5874" y="12798"/>
                    <a:pt x="5849" y="12786"/>
                    <a:pt x="5829" y="12762"/>
                  </a:cubicBezTo>
                  <a:cubicBezTo>
                    <a:pt x="5819" y="12739"/>
                    <a:pt x="5819" y="12704"/>
                    <a:pt x="5839" y="12686"/>
                  </a:cubicBezTo>
                  <a:cubicBezTo>
                    <a:pt x="5829" y="12651"/>
                    <a:pt x="5788" y="12616"/>
                    <a:pt x="5758" y="12628"/>
                  </a:cubicBezTo>
                  <a:cubicBezTo>
                    <a:pt x="5723" y="12639"/>
                    <a:pt x="5733" y="12774"/>
                    <a:pt x="5627" y="12639"/>
                  </a:cubicBezTo>
                  <a:cubicBezTo>
                    <a:pt x="5617" y="12628"/>
                    <a:pt x="5587" y="12604"/>
                    <a:pt x="5577" y="12581"/>
                  </a:cubicBezTo>
                  <a:cubicBezTo>
                    <a:pt x="5567" y="12551"/>
                    <a:pt x="5577" y="12493"/>
                    <a:pt x="5567" y="12469"/>
                  </a:cubicBezTo>
                  <a:cubicBezTo>
                    <a:pt x="5556" y="12446"/>
                    <a:pt x="5546" y="12405"/>
                    <a:pt x="5567" y="12382"/>
                  </a:cubicBezTo>
                  <a:cubicBezTo>
                    <a:pt x="5556" y="12335"/>
                    <a:pt x="5521" y="12212"/>
                    <a:pt x="5617" y="12323"/>
                  </a:cubicBezTo>
                  <a:cubicBezTo>
                    <a:pt x="5637" y="12346"/>
                    <a:pt x="5637" y="12270"/>
                    <a:pt x="5672" y="12259"/>
                  </a:cubicBezTo>
                  <a:cubicBezTo>
                    <a:pt x="5693" y="12247"/>
                    <a:pt x="5743" y="12247"/>
                    <a:pt x="5758" y="12223"/>
                  </a:cubicBezTo>
                  <a:cubicBezTo>
                    <a:pt x="5778" y="12182"/>
                    <a:pt x="5809" y="12223"/>
                    <a:pt x="5839" y="12200"/>
                  </a:cubicBezTo>
                  <a:cubicBezTo>
                    <a:pt x="5935" y="12124"/>
                    <a:pt x="5924" y="12048"/>
                    <a:pt x="5894" y="12036"/>
                  </a:cubicBezTo>
                  <a:cubicBezTo>
                    <a:pt x="5839" y="12024"/>
                    <a:pt x="5809" y="11966"/>
                    <a:pt x="5743" y="12059"/>
                  </a:cubicBezTo>
                  <a:cubicBezTo>
                    <a:pt x="5723" y="12089"/>
                    <a:pt x="5682" y="12024"/>
                    <a:pt x="5703" y="11989"/>
                  </a:cubicBezTo>
                  <a:cubicBezTo>
                    <a:pt x="5713" y="11977"/>
                    <a:pt x="5723" y="11966"/>
                    <a:pt x="5723" y="11954"/>
                  </a:cubicBezTo>
                  <a:cubicBezTo>
                    <a:pt x="5713" y="11913"/>
                    <a:pt x="5733" y="11954"/>
                    <a:pt x="5617" y="11942"/>
                  </a:cubicBezTo>
                  <a:cubicBezTo>
                    <a:pt x="5597" y="11942"/>
                    <a:pt x="5567" y="11878"/>
                    <a:pt x="5577" y="11854"/>
                  </a:cubicBezTo>
                  <a:cubicBezTo>
                    <a:pt x="5587" y="11831"/>
                    <a:pt x="5652" y="11819"/>
                    <a:pt x="5662" y="11778"/>
                  </a:cubicBezTo>
                  <a:cubicBezTo>
                    <a:pt x="5637" y="11790"/>
                    <a:pt x="5607" y="11755"/>
                    <a:pt x="5617" y="11731"/>
                  </a:cubicBezTo>
                  <a:cubicBezTo>
                    <a:pt x="5627" y="11708"/>
                    <a:pt x="5652" y="11696"/>
                    <a:pt x="5672" y="11679"/>
                  </a:cubicBezTo>
                  <a:lnTo>
                    <a:pt x="5743" y="11679"/>
                  </a:lnTo>
                  <a:cubicBezTo>
                    <a:pt x="5768" y="11679"/>
                    <a:pt x="5798" y="11655"/>
                    <a:pt x="5798" y="11632"/>
                  </a:cubicBezTo>
                  <a:cubicBezTo>
                    <a:pt x="5798" y="11608"/>
                    <a:pt x="5788" y="11585"/>
                    <a:pt x="5768" y="11573"/>
                  </a:cubicBezTo>
                  <a:lnTo>
                    <a:pt x="5864" y="11497"/>
                  </a:lnTo>
                  <a:cubicBezTo>
                    <a:pt x="5839" y="11474"/>
                    <a:pt x="5809" y="11462"/>
                    <a:pt x="5778" y="11462"/>
                  </a:cubicBezTo>
                  <a:cubicBezTo>
                    <a:pt x="5788" y="11432"/>
                    <a:pt x="5798" y="11409"/>
                    <a:pt x="5798" y="11386"/>
                  </a:cubicBezTo>
                  <a:cubicBezTo>
                    <a:pt x="5733" y="11397"/>
                    <a:pt x="5672" y="11315"/>
                    <a:pt x="5682" y="11239"/>
                  </a:cubicBezTo>
                  <a:cubicBezTo>
                    <a:pt x="5652" y="11251"/>
                    <a:pt x="5622" y="11198"/>
                    <a:pt x="5637" y="11163"/>
                  </a:cubicBezTo>
                  <a:cubicBezTo>
                    <a:pt x="5647" y="11122"/>
                    <a:pt x="5682" y="11116"/>
                    <a:pt x="5713" y="11093"/>
                  </a:cubicBezTo>
                  <a:cubicBezTo>
                    <a:pt x="5733" y="11069"/>
                    <a:pt x="5758" y="11028"/>
                    <a:pt x="5743" y="11005"/>
                  </a:cubicBezTo>
                  <a:cubicBezTo>
                    <a:pt x="5733" y="10993"/>
                    <a:pt x="5723" y="10981"/>
                    <a:pt x="5723" y="10958"/>
                  </a:cubicBezTo>
                  <a:cubicBezTo>
                    <a:pt x="5723" y="10946"/>
                    <a:pt x="5743" y="10929"/>
                    <a:pt x="5758" y="10929"/>
                  </a:cubicBezTo>
                  <a:cubicBezTo>
                    <a:pt x="5798" y="10917"/>
                    <a:pt x="5839" y="10929"/>
                    <a:pt x="5884" y="10970"/>
                  </a:cubicBezTo>
                  <a:cubicBezTo>
                    <a:pt x="5904" y="10917"/>
                    <a:pt x="5864" y="10870"/>
                    <a:pt x="5819" y="10847"/>
                  </a:cubicBezTo>
                  <a:cubicBezTo>
                    <a:pt x="5778" y="10823"/>
                    <a:pt x="5723" y="10794"/>
                    <a:pt x="5723" y="10735"/>
                  </a:cubicBezTo>
                  <a:cubicBezTo>
                    <a:pt x="5723" y="10712"/>
                    <a:pt x="5733" y="10700"/>
                    <a:pt x="5723" y="10688"/>
                  </a:cubicBezTo>
                  <a:cubicBezTo>
                    <a:pt x="5713" y="10647"/>
                    <a:pt x="5682" y="10636"/>
                    <a:pt x="5652" y="10624"/>
                  </a:cubicBezTo>
                  <a:cubicBezTo>
                    <a:pt x="5597" y="10612"/>
                    <a:pt x="5541" y="10595"/>
                    <a:pt x="5501" y="10647"/>
                  </a:cubicBezTo>
                  <a:cubicBezTo>
                    <a:pt x="5476" y="10665"/>
                    <a:pt x="5481" y="10700"/>
                    <a:pt x="5471" y="10724"/>
                  </a:cubicBezTo>
                  <a:cubicBezTo>
                    <a:pt x="5461" y="10770"/>
                    <a:pt x="5440" y="10823"/>
                    <a:pt x="5430" y="10870"/>
                  </a:cubicBezTo>
                  <a:cubicBezTo>
                    <a:pt x="5430" y="10882"/>
                    <a:pt x="5415" y="10905"/>
                    <a:pt x="5405" y="10917"/>
                  </a:cubicBezTo>
                  <a:cubicBezTo>
                    <a:pt x="5385" y="10929"/>
                    <a:pt x="5375" y="10917"/>
                    <a:pt x="5355" y="10917"/>
                  </a:cubicBezTo>
                  <a:cubicBezTo>
                    <a:pt x="5335" y="10929"/>
                    <a:pt x="5324" y="10946"/>
                    <a:pt x="5309" y="10970"/>
                  </a:cubicBezTo>
                  <a:cubicBezTo>
                    <a:pt x="5279" y="11005"/>
                    <a:pt x="5224" y="10981"/>
                    <a:pt x="5183" y="10970"/>
                  </a:cubicBezTo>
                  <a:cubicBezTo>
                    <a:pt x="5138" y="10958"/>
                    <a:pt x="5077" y="10981"/>
                    <a:pt x="5077" y="11028"/>
                  </a:cubicBezTo>
                  <a:cubicBezTo>
                    <a:pt x="5077" y="11052"/>
                    <a:pt x="5098" y="11081"/>
                    <a:pt x="5098" y="11104"/>
                  </a:cubicBezTo>
                  <a:cubicBezTo>
                    <a:pt x="5098" y="11151"/>
                    <a:pt x="5057" y="11175"/>
                    <a:pt x="5037" y="11227"/>
                  </a:cubicBezTo>
                  <a:cubicBezTo>
                    <a:pt x="5017" y="11274"/>
                    <a:pt x="5037" y="11339"/>
                    <a:pt x="5027" y="11386"/>
                  </a:cubicBezTo>
                  <a:cubicBezTo>
                    <a:pt x="5007" y="11450"/>
                    <a:pt x="4941" y="11497"/>
                    <a:pt x="4951" y="11573"/>
                  </a:cubicBezTo>
                  <a:cubicBezTo>
                    <a:pt x="4972" y="11573"/>
                    <a:pt x="4997" y="11585"/>
                    <a:pt x="5017" y="11585"/>
                  </a:cubicBezTo>
                  <a:cubicBezTo>
                    <a:pt x="4982" y="11679"/>
                    <a:pt x="5017" y="11790"/>
                    <a:pt x="5047" y="11901"/>
                  </a:cubicBezTo>
                  <a:cubicBezTo>
                    <a:pt x="5077" y="12001"/>
                    <a:pt x="5098" y="12124"/>
                    <a:pt x="5057" y="12212"/>
                  </a:cubicBezTo>
                  <a:cubicBezTo>
                    <a:pt x="5088" y="12223"/>
                    <a:pt x="5123" y="12223"/>
                    <a:pt x="5153" y="12235"/>
                  </a:cubicBezTo>
                  <a:cubicBezTo>
                    <a:pt x="5133" y="12305"/>
                    <a:pt x="5123" y="12393"/>
                    <a:pt x="5143" y="12469"/>
                  </a:cubicBezTo>
                  <a:cubicBezTo>
                    <a:pt x="5143" y="12481"/>
                    <a:pt x="5153" y="12493"/>
                    <a:pt x="5143" y="12505"/>
                  </a:cubicBezTo>
                  <a:cubicBezTo>
                    <a:pt x="5133" y="12528"/>
                    <a:pt x="5113" y="12540"/>
                    <a:pt x="5088" y="12563"/>
                  </a:cubicBezTo>
                  <a:cubicBezTo>
                    <a:pt x="5067" y="12604"/>
                    <a:pt x="5098" y="12639"/>
                    <a:pt x="5113" y="12674"/>
                  </a:cubicBezTo>
                  <a:cubicBezTo>
                    <a:pt x="5153" y="12774"/>
                    <a:pt x="5133" y="12909"/>
                    <a:pt x="5047" y="12985"/>
                  </a:cubicBezTo>
                  <a:cubicBezTo>
                    <a:pt x="5007" y="12962"/>
                    <a:pt x="4941" y="12921"/>
                    <a:pt x="4901" y="12973"/>
                  </a:cubicBezTo>
                  <a:lnTo>
                    <a:pt x="4866" y="13008"/>
                  </a:lnTo>
                  <a:cubicBezTo>
                    <a:pt x="4835" y="13044"/>
                    <a:pt x="4770" y="13008"/>
                    <a:pt x="4740" y="13032"/>
                  </a:cubicBezTo>
                  <a:cubicBezTo>
                    <a:pt x="4719" y="13020"/>
                    <a:pt x="4740" y="13020"/>
                    <a:pt x="4730" y="13008"/>
                  </a:cubicBezTo>
                  <a:cubicBezTo>
                    <a:pt x="4699" y="12985"/>
                    <a:pt x="4699" y="12973"/>
                    <a:pt x="4679" y="13008"/>
                  </a:cubicBezTo>
                  <a:cubicBezTo>
                    <a:pt x="4679" y="13020"/>
                    <a:pt x="4664" y="13032"/>
                    <a:pt x="4664" y="13044"/>
                  </a:cubicBezTo>
                  <a:cubicBezTo>
                    <a:pt x="4654" y="13055"/>
                    <a:pt x="4644" y="13055"/>
                    <a:pt x="4644" y="13055"/>
                  </a:cubicBezTo>
                  <a:cubicBezTo>
                    <a:pt x="4573" y="13085"/>
                    <a:pt x="4488" y="13108"/>
                    <a:pt x="4412" y="13131"/>
                  </a:cubicBezTo>
                  <a:cubicBezTo>
                    <a:pt x="4402" y="13131"/>
                    <a:pt x="4392" y="13143"/>
                    <a:pt x="4382" y="13155"/>
                  </a:cubicBezTo>
                  <a:cubicBezTo>
                    <a:pt x="4372" y="13167"/>
                    <a:pt x="4372" y="13184"/>
                    <a:pt x="4377" y="13190"/>
                  </a:cubicBezTo>
                  <a:cubicBezTo>
                    <a:pt x="4336" y="13172"/>
                    <a:pt x="4296" y="13196"/>
                    <a:pt x="4266" y="13231"/>
                  </a:cubicBezTo>
                  <a:cubicBezTo>
                    <a:pt x="4230" y="13266"/>
                    <a:pt x="4200" y="13301"/>
                    <a:pt x="4160" y="13313"/>
                  </a:cubicBezTo>
                  <a:lnTo>
                    <a:pt x="4190" y="13354"/>
                  </a:lnTo>
                  <a:cubicBezTo>
                    <a:pt x="4160" y="13366"/>
                    <a:pt x="4124" y="13366"/>
                    <a:pt x="4094" y="13377"/>
                  </a:cubicBezTo>
                  <a:cubicBezTo>
                    <a:pt x="4084" y="13377"/>
                    <a:pt x="4074" y="13377"/>
                    <a:pt x="4074" y="13389"/>
                  </a:cubicBezTo>
                  <a:lnTo>
                    <a:pt x="4074" y="13413"/>
                  </a:lnTo>
                  <a:cubicBezTo>
                    <a:pt x="4074" y="13436"/>
                    <a:pt x="4074" y="13465"/>
                    <a:pt x="4084" y="13489"/>
                  </a:cubicBezTo>
                  <a:lnTo>
                    <a:pt x="4009" y="13489"/>
                  </a:lnTo>
                  <a:cubicBezTo>
                    <a:pt x="3998" y="13489"/>
                    <a:pt x="3988" y="13489"/>
                    <a:pt x="3988" y="13501"/>
                  </a:cubicBezTo>
                  <a:lnTo>
                    <a:pt x="3988" y="13512"/>
                  </a:lnTo>
                  <a:cubicBezTo>
                    <a:pt x="3998" y="13536"/>
                    <a:pt x="4024" y="13547"/>
                    <a:pt x="4034" y="13577"/>
                  </a:cubicBezTo>
                  <a:cubicBezTo>
                    <a:pt x="4054" y="13588"/>
                    <a:pt x="4064" y="13612"/>
                    <a:pt x="4054" y="13635"/>
                  </a:cubicBezTo>
                  <a:cubicBezTo>
                    <a:pt x="4044" y="13659"/>
                    <a:pt x="4019" y="13659"/>
                    <a:pt x="3998" y="13670"/>
                  </a:cubicBezTo>
                  <a:cubicBezTo>
                    <a:pt x="3973" y="13682"/>
                    <a:pt x="3948" y="13694"/>
                    <a:pt x="3938" y="13723"/>
                  </a:cubicBezTo>
                  <a:cubicBezTo>
                    <a:pt x="3928" y="13747"/>
                    <a:pt x="3938" y="13782"/>
                    <a:pt x="3968" y="13793"/>
                  </a:cubicBezTo>
                  <a:cubicBezTo>
                    <a:pt x="3938" y="13817"/>
                    <a:pt x="3938" y="13881"/>
                    <a:pt x="3958" y="13916"/>
                  </a:cubicBezTo>
                  <a:cubicBezTo>
                    <a:pt x="3928" y="13916"/>
                    <a:pt x="3893" y="13940"/>
                    <a:pt x="3882" y="13981"/>
                  </a:cubicBezTo>
                  <a:cubicBezTo>
                    <a:pt x="3882" y="13993"/>
                    <a:pt x="3882" y="14004"/>
                    <a:pt x="3872" y="14016"/>
                  </a:cubicBezTo>
                  <a:cubicBezTo>
                    <a:pt x="3872" y="14028"/>
                    <a:pt x="3852" y="14028"/>
                    <a:pt x="3852" y="14028"/>
                  </a:cubicBezTo>
                  <a:lnTo>
                    <a:pt x="3852" y="14063"/>
                  </a:lnTo>
                  <a:lnTo>
                    <a:pt x="3777" y="14063"/>
                  </a:lnTo>
                  <a:cubicBezTo>
                    <a:pt x="3787" y="14092"/>
                    <a:pt x="3777" y="14127"/>
                    <a:pt x="3767" y="14139"/>
                  </a:cubicBezTo>
                  <a:cubicBezTo>
                    <a:pt x="3746" y="14163"/>
                    <a:pt x="3726" y="14163"/>
                    <a:pt x="3691" y="14151"/>
                  </a:cubicBezTo>
                  <a:cubicBezTo>
                    <a:pt x="3681" y="14139"/>
                    <a:pt x="3671" y="14139"/>
                    <a:pt x="3661" y="14139"/>
                  </a:cubicBezTo>
                  <a:lnTo>
                    <a:pt x="3651" y="14151"/>
                  </a:lnTo>
                  <a:cubicBezTo>
                    <a:pt x="3651" y="14174"/>
                    <a:pt x="3651" y="14215"/>
                    <a:pt x="3661" y="14239"/>
                  </a:cubicBezTo>
                  <a:cubicBezTo>
                    <a:pt x="3651" y="14274"/>
                    <a:pt x="3585" y="14239"/>
                    <a:pt x="3565" y="14274"/>
                  </a:cubicBezTo>
                  <a:lnTo>
                    <a:pt x="3565" y="14297"/>
                  </a:lnTo>
                  <a:cubicBezTo>
                    <a:pt x="3565" y="14338"/>
                    <a:pt x="3585" y="14373"/>
                    <a:pt x="3610" y="14397"/>
                  </a:cubicBezTo>
                  <a:cubicBezTo>
                    <a:pt x="3545" y="14444"/>
                    <a:pt x="3469" y="14485"/>
                    <a:pt x="3388" y="14473"/>
                  </a:cubicBezTo>
                  <a:lnTo>
                    <a:pt x="3333" y="14473"/>
                  </a:lnTo>
                  <a:cubicBezTo>
                    <a:pt x="3303" y="14485"/>
                    <a:pt x="3313" y="14532"/>
                    <a:pt x="3313" y="14567"/>
                  </a:cubicBezTo>
                  <a:lnTo>
                    <a:pt x="3272" y="14567"/>
                  </a:lnTo>
                  <a:cubicBezTo>
                    <a:pt x="3257" y="14608"/>
                    <a:pt x="3237" y="14655"/>
                    <a:pt x="3227" y="14690"/>
                  </a:cubicBezTo>
                  <a:cubicBezTo>
                    <a:pt x="3217" y="14743"/>
                    <a:pt x="3187" y="14778"/>
                    <a:pt x="3151" y="14789"/>
                  </a:cubicBezTo>
                  <a:cubicBezTo>
                    <a:pt x="3141" y="14801"/>
                    <a:pt x="3131" y="14801"/>
                    <a:pt x="3121" y="14813"/>
                  </a:cubicBezTo>
                  <a:lnTo>
                    <a:pt x="3121" y="14842"/>
                  </a:lnTo>
                  <a:cubicBezTo>
                    <a:pt x="3131" y="14866"/>
                    <a:pt x="3141" y="14901"/>
                    <a:pt x="3141" y="14924"/>
                  </a:cubicBezTo>
                  <a:cubicBezTo>
                    <a:pt x="3071" y="14924"/>
                    <a:pt x="2995" y="14989"/>
                    <a:pt x="2975" y="15059"/>
                  </a:cubicBezTo>
                  <a:cubicBezTo>
                    <a:pt x="2965" y="15088"/>
                    <a:pt x="2965" y="15123"/>
                    <a:pt x="2930" y="15123"/>
                  </a:cubicBezTo>
                  <a:cubicBezTo>
                    <a:pt x="2919" y="15123"/>
                    <a:pt x="2919" y="15123"/>
                    <a:pt x="2909" y="15112"/>
                  </a:cubicBezTo>
                  <a:cubicBezTo>
                    <a:pt x="2859" y="15088"/>
                    <a:pt x="2793" y="15112"/>
                    <a:pt x="2743" y="15147"/>
                  </a:cubicBezTo>
                  <a:cubicBezTo>
                    <a:pt x="2708" y="15170"/>
                    <a:pt x="2677" y="15182"/>
                    <a:pt x="2657" y="15223"/>
                  </a:cubicBezTo>
                  <a:cubicBezTo>
                    <a:pt x="2637" y="15258"/>
                    <a:pt x="2647" y="15305"/>
                    <a:pt x="2677" y="15328"/>
                  </a:cubicBezTo>
                  <a:cubicBezTo>
                    <a:pt x="2657" y="15381"/>
                    <a:pt x="2592" y="15405"/>
                    <a:pt x="2541" y="15381"/>
                  </a:cubicBezTo>
                  <a:cubicBezTo>
                    <a:pt x="2486" y="15369"/>
                    <a:pt x="2446" y="15317"/>
                    <a:pt x="2405" y="15293"/>
                  </a:cubicBezTo>
                  <a:cubicBezTo>
                    <a:pt x="2274" y="15194"/>
                    <a:pt x="2128" y="15158"/>
                    <a:pt x="1992" y="15194"/>
                  </a:cubicBezTo>
                  <a:cubicBezTo>
                    <a:pt x="1992" y="15235"/>
                    <a:pt x="2017" y="15258"/>
                    <a:pt x="2052" y="15270"/>
                  </a:cubicBezTo>
                  <a:cubicBezTo>
                    <a:pt x="2082" y="15281"/>
                    <a:pt x="2118" y="15281"/>
                    <a:pt x="2148" y="15293"/>
                  </a:cubicBezTo>
                  <a:cubicBezTo>
                    <a:pt x="2203" y="15317"/>
                    <a:pt x="2234" y="15381"/>
                    <a:pt x="2234" y="15440"/>
                  </a:cubicBezTo>
                  <a:cubicBezTo>
                    <a:pt x="2234" y="15469"/>
                    <a:pt x="2224" y="15492"/>
                    <a:pt x="2234" y="15528"/>
                  </a:cubicBezTo>
                  <a:cubicBezTo>
                    <a:pt x="2244" y="15574"/>
                    <a:pt x="2284" y="15615"/>
                    <a:pt x="2284" y="15662"/>
                  </a:cubicBezTo>
                  <a:cubicBezTo>
                    <a:pt x="2234" y="15697"/>
                    <a:pt x="2178" y="15639"/>
                    <a:pt x="2118" y="15627"/>
                  </a:cubicBezTo>
                  <a:cubicBezTo>
                    <a:pt x="2042" y="15615"/>
                    <a:pt x="1956" y="15686"/>
                    <a:pt x="1886" y="15651"/>
                  </a:cubicBezTo>
                  <a:cubicBezTo>
                    <a:pt x="1866" y="15639"/>
                    <a:pt x="1851" y="15615"/>
                    <a:pt x="1820" y="15604"/>
                  </a:cubicBezTo>
                  <a:cubicBezTo>
                    <a:pt x="1780" y="15574"/>
                    <a:pt x="1735" y="15615"/>
                    <a:pt x="1694" y="15627"/>
                  </a:cubicBezTo>
                  <a:cubicBezTo>
                    <a:pt x="1664" y="15627"/>
                    <a:pt x="1629" y="15615"/>
                    <a:pt x="1598" y="15615"/>
                  </a:cubicBezTo>
                  <a:cubicBezTo>
                    <a:pt x="1568" y="15615"/>
                    <a:pt x="1538" y="15615"/>
                    <a:pt x="1513" y="15639"/>
                  </a:cubicBezTo>
                  <a:cubicBezTo>
                    <a:pt x="1452" y="15651"/>
                    <a:pt x="1397" y="15674"/>
                    <a:pt x="1346" y="15727"/>
                  </a:cubicBezTo>
                  <a:cubicBezTo>
                    <a:pt x="1326" y="15750"/>
                    <a:pt x="1301" y="15768"/>
                    <a:pt x="1291" y="15809"/>
                  </a:cubicBezTo>
                  <a:cubicBezTo>
                    <a:pt x="1281" y="15844"/>
                    <a:pt x="1291" y="15885"/>
                    <a:pt x="1326" y="15908"/>
                  </a:cubicBezTo>
                  <a:cubicBezTo>
                    <a:pt x="1356" y="15920"/>
                    <a:pt x="1397" y="15908"/>
                    <a:pt x="1407" y="15943"/>
                  </a:cubicBezTo>
                  <a:cubicBezTo>
                    <a:pt x="1432" y="15984"/>
                    <a:pt x="1382" y="16025"/>
                    <a:pt x="1407" y="16067"/>
                  </a:cubicBezTo>
                  <a:cubicBezTo>
                    <a:pt x="1427" y="16102"/>
                    <a:pt x="1482" y="16078"/>
                    <a:pt x="1513" y="16096"/>
                  </a:cubicBezTo>
                  <a:cubicBezTo>
                    <a:pt x="1558" y="16108"/>
                    <a:pt x="1578" y="16154"/>
                    <a:pt x="1609" y="16166"/>
                  </a:cubicBezTo>
                  <a:cubicBezTo>
                    <a:pt x="1629" y="16178"/>
                    <a:pt x="1664" y="16154"/>
                    <a:pt x="1684" y="16166"/>
                  </a:cubicBezTo>
                  <a:cubicBezTo>
                    <a:pt x="1724" y="16178"/>
                    <a:pt x="1724" y="16242"/>
                    <a:pt x="1745" y="16277"/>
                  </a:cubicBezTo>
                  <a:cubicBezTo>
                    <a:pt x="1780" y="16342"/>
                    <a:pt x="1866" y="16342"/>
                    <a:pt x="1896" y="16277"/>
                  </a:cubicBezTo>
                  <a:cubicBezTo>
                    <a:pt x="1926" y="16354"/>
                    <a:pt x="1936" y="16424"/>
                    <a:pt x="1926" y="16512"/>
                  </a:cubicBezTo>
                  <a:lnTo>
                    <a:pt x="1926" y="16547"/>
                  </a:lnTo>
                  <a:cubicBezTo>
                    <a:pt x="1936" y="16570"/>
                    <a:pt x="1946" y="16570"/>
                    <a:pt x="1972" y="16582"/>
                  </a:cubicBezTo>
                  <a:cubicBezTo>
                    <a:pt x="2032" y="16611"/>
                    <a:pt x="2098" y="16658"/>
                    <a:pt x="2148" y="16705"/>
                  </a:cubicBezTo>
                  <a:lnTo>
                    <a:pt x="2193" y="16758"/>
                  </a:lnTo>
                  <a:cubicBezTo>
                    <a:pt x="2203" y="16770"/>
                    <a:pt x="2224" y="16770"/>
                    <a:pt x="2234" y="16781"/>
                  </a:cubicBezTo>
                  <a:cubicBezTo>
                    <a:pt x="2264" y="16805"/>
                    <a:pt x="2274" y="16846"/>
                    <a:pt x="2274" y="16881"/>
                  </a:cubicBezTo>
                  <a:cubicBezTo>
                    <a:pt x="2254" y="16904"/>
                    <a:pt x="2254" y="16939"/>
                    <a:pt x="2254" y="16980"/>
                  </a:cubicBezTo>
                  <a:cubicBezTo>
                    <a:pt x="2264" y="16992"/>
                    <a:pt x="2274" y="16992"/>
                    <a:pt x="2299" y="17004"/>
                  </a:cubicBezTo>
                  <a:cubicBezTo>
                    <a:pt x="2284" y="17016"/>
                    <a:pt x="2284" y="17039"/>
                    <a:pt x="2284" y="17051"/>
                  </a:cubicBezTo>
                  <a:lnTo>
                    <a:pt x="2284" y="17238"/>
                  </a:lnTo>
                  <a:cubicBezTo>
                    <a:pt x="2284" y="17350"/>
                    <a:pt x="2284" y="17455"/>
                    <a:pt x="2330" y="17555"/>
                  </a:cubicBezTo>
                  <a:cubicBezTo>
                    <a:pt x="2299" y="17578"/>
                    <a:pt x="2284" y="17631"/>
                    <a:pt x="2299" y="17678"/>
                  </a:cubicBezTo>
                  <a:cubicBezTo>
                    <a:pt x="2274" y="17678"/>
                    <a:pt x="2234" y="17678"/>
                    <a:pt x="2234" y="17713"/>
                  </a:cubicBezTo>
                  <a:cubicBezTo>
                    <a:pt x="2234" y="17730"/>
                    <a:pt x="2234" y="17742"/>
                    <a:pt x="2244" y="17754"/>
                  </a:cubicBezTo>
                  <a:cubicBezTo>
                    <a:pt x="2319" y="17924"/>
                    <a:pt x="2274" y="18152"/>
                    <a:pt x="2138" y="18263"/>
                  </a:cubicBezTo>
                  <a:cubicBezTo>
                    <a:pt x="2128" y="18263"/>
                    <a:pt x="2118" y="18252"/>
                    <a:pt x="2108" y="18252"/>
                  </a:cubicBezTo>
                  <a:cubicBezTo>
                    <a:pt x="2077" y="18263"/>
                    <a:pt x="2032" y="18287"/>
                    <a:pt x="2012" y="18322"/>
                  </a:cubicBezTo>
                  <a:cubicBezTo>
                    <a:pt x="1936" y="18322"/>
                    <a:pt x="1866" y="18299"/>
                    <a:pt x="1800" y="18240"/>
                  </a:cubicBezTo>
                  <a:cubicBezTo>
                    <a:pt x="1790" y="18252"/>
                    <a:pt x="1780" y="18263"/>
                    <a:pt x="1770" y="18287"/>
                  </a:cubicBezTo>
                  <a:cubicBezTo>
                    <a:pt x="1684" y="18275"/>
                    <a:pt x="1598" y="18263"/>
                    <a:pt x="1523" y="18240"/>
                  </a:cubicBezTo>
                  <a:cubicBezTo>
                    <a:pt x="1493" y="18240"/>
                    <a:pt x="1462" y="18228"/>
                    <a:pt x="1432" y="18240"/>
                  </a:cubicBezTo>
                  <a:cubicBezTo>
                    <a:pt x="1377" y="18176"/>
                    <a:pt x="1301" y="18211"/>
                    <a:pt x="1240" y="18252"/>
                  </a:cubicBezTo>
                  <a:cubicBezTo>
                    <a:pt x="1230" y="18228"/>
                    <a:pt x="1195" y="18211"/>
                    <a:pt x="1175" y="18211"/>
                  </a:cubicBezTo>
                  <a:cubicBezTo>
                    <a:pt x="1155" y="18211"/>
                    <a:pt x="1124" y="18228"/>
                    <a:pt x="1104" y="18228"/>
                  </a:cubicBezTo>
                  <a:cubicBezTo>
                    <a:pt x="1039" y="18228"/>
                    <a:pt x="983" y="18152"/>
                    <a:pt x="923" y="18140"/>
                  </a:cubicBezTo>
                  <a:cubicBezTo>
                    <a:pt x="847" y="18129"/>
                    <a:pt x="787" y="18187"/>
                    <a:pt x="711" y="18176"/>
                  </a:cubicBezTo>
                  <a:cubicBezTo>
                    <a:pt x="681" y="18176"/>
                    <a:pt x="646" y="18152"/>
                    <a:pt x="625" y="18164"/>
                  </a:cubicBezTo>
                  <a:cubicBezTo>
                    <a:pt x="615" y="18164"/>
                    <a:pt x="605" y="18176"/>
                    <a:pt x="595" y="18176"/>
                  </a:cubicBezTo>
                  <a:cubicBezTo>
                    <a:pt x="585" y="18176"/>
                    <a:pt x="575" y="18158"/>
                    <a:pt x="565" y="18140"/>
                  </a:cubicBezTo>
                  <a:cubicBezTo>
                    <a:pt x="550" y="18129"/>
                    <a:pt x="530" y="18129"/>
                    <a:pt x="509" y="18117"/>
                  </a:cubicBezTo>
                  <a:cubicBezTo>
                    <a:pt x="459" y="18105"/>
                    <a:pt x="403" y="18105"/>
                    <a:pt x="353" y="18099"/>
                  </a:cubicBezTo>
                  <a:lnTo>
                    <a:pt x="328" y="18099"/>
                  </a:lnTo>
                  <a:cubicBezTo>
                    <a:pt x="308" y="18105"/>
                    <a:pt x="308" y="18140"/>
                    <a:pt x="308" y="18164"/>
                  </a:cubicBezTo>
                  <a:cubicBezTo>
                    <a:pt x="298" y="18211"/>
                    <a:pt x="267" y="18252"/>
                    <a:pt x="222" y="18252"/>
                  </a:cubicBezTo>
                  <a:lnTo>
                    <a:pt x="192" y="18252"/>
                  </a:lnTo>
                  <a:cubicBezTo>
                    <a:pt x="172" y="18263"/>
                    <a:pt x="172" y="18299"/>
                    <a:pt x="182" y="18310"/>
                  </a:cubicBezTo>
                  <a:cubicBezTo>
                    <a:pt x="192" y="18334"/>
                    <a:pt x="212" y="18351"/>
                    <a:pt x="232" y="18363"/>
                  </a:cubicBezTo>
                  <a:lnTo>
                    <a:pt x="96" y="18363"/>
                  </a:lnTo>
                  <a:cubicBezTo>
                    <a:pt x="66" y="18363"/>
                    <a:pt x="30" y="18363"/>
                    <a:pt x="10" y="18386"/>
                  </a:cubicBezTo>
                  <a:cubicBezTo>
                    <a:pt x="-15" y="18416"/>
                    <a:pt x="10" y="18474"/>
                    <a:pt x="35" y="18457"/>
                  </a:cubicBezTo>
                  <a:cubicBezTo>
                    <a:pt x="25" y="18498"/>
                    <a:pt x="25" y="18521"/>
                    <a:pt x="10" y="18556"/>
                  </a:cubicBezTo>
                  <a:cubicBezTo>
                    <a:pt x="46" y="18556"/>
                    <a:pt x="66" y="18597"/>
                    <a:pt x="66" y="18632"/>
                  </a:cubicBezTo>
                  <a:cubicBezTo>
                    <a:pt x="66" y="18668"/>
                    <a:pt x="56" y="18703"/>
                    <a:pt x="56" y="18744"/>
                  </a:cubicBezTo>
                  <a:cubicBezTo>
                    <a:pt x="56" y="18779"/>
                    <a:pt x="56" y="18814"/>
                    <a:pt x="86" y="18826"/>
                  </a:cubicBezTo>
                  <a:cubicBezTo>
                    <a:pt x="96" y="18826"/>
                    <a:pt x="106" y="18826"/>
                    <a:pt x="116" y="18838"/>
                  </a:cubicBezTo>
                  <a:cubicBezTo>
                    <a:pt x="151" y="18867"/>
                    <a:pt x="131" y="18925"/>
                    <a:pt x="106" y="18961"/>
                  </a:cubicBezTo>
                  <a:cubicBezTo>
                    <a:pt x="116" y="19013"/>
                    <a:pt x="202" y="18978"/>
                    <a:pt x="222" y="19013"/>
                  </a:cubicBezTo>
                  <a:cubicBezTo>
                    <a:pt x="232" y="19025"/>
                    <a:pt x="222" y="19048"/>
                    <a:pt x="232" y="19060"/>
                  </a:cubicBezTo>
                  <a:cubicBezTo>
                    <a:pt x="232" y="19084"/>
                    <a:pt x="257" y="19101"/>
                    <a:pt x="267" y="19113"/>
                  </a:cubicBezTo>
                  <a:cubicBezTo>
                    <a:pt x="308" y="19195"/>
                    <a:pt x="202" y="19306"/>
                    <a:pt x="257" y="19394"/>
                  </a:cubicBezTo>
                  <a:cubicBezTo>
                    <a:pt x="222" y="19394"/>
                    <a:pt x="202" y="19441"/>
                    <a:pt x="222" y="19482"/>
                  </a:cubicBezTo>
                  <a:cubicBezTo>
                    <a:pt x="192" y="19564"/>
                    <a:pt x="141" y="19652"/>
                    <a:pt x="106" y="19740"/>
                  </a:cubicBezTo>
                  <a:cubicBezTo>
                    <a:pt x="141" y="19728"/>
                    <a:pt x="151" y="19787"/>
                    <a:pt x="141" y="19810"/>
                  </a:cubicBezTo>
                  <a:cubicBezTo>
                    <a:pt x="131" y="19845"/>
                    <a:pt x="96" y="19863"/>
                    <a:pt x="86" y="19898"/>
                  </a:cubicBezTo>
                  <a:cubicBezTo>
                    <a:pt x="76" y="19933"/>
                    <a:pt x="86" y="19974"/>
                    <a:pt x="86" y="20009"/>
                  </a:cubicBezTo>
                  <a:cubicBezTo>
                    <a:pt x="86" y="20050"/>
                    <a:pt x="76" y="20080"/>
                    <a:pt x="56" y="20109"/>
                  </a:cubicBezTo>
                  <a:cubicBezTo>
                    <a:pt x="96" y="20109"/>
                    <a:pt x="96" y="20167"/>
                    <a:pt x="86" y="20214"/>
                  </a:cubicBezTo>
                  <a:cubicBezTo>
                    <a:pt x="76" y="20314"/>
                    <a:pt x="86" y="20413"/>
                    <a:pt x="116" y="20501"/>
                  </a:cubicBezTo>
                  <a:cubicBezTo>
                    <a:pt x="131" y="20513"/>
                    <a:pt x="131" y="20536"/>
                    <a:pt x="141" y="20536"/>
                  </a:cubicBezTo>
                  <a:cubicBezTo>
                    <a:pt x="151" y="20548"/>
                    <a:pt x="172" y="20548"/>
                    <a:pt x="182" y="20548"/>
                  </a:cubicBezTo>
                  <a:cubicBezTo>
                    <a:pt x="247" y="20560"/>
                    <a:pt x="277" y="20636"/>
                    <a:pt x="298" y="20695"/>
                  </a:cubicBezTo>
                  <a:cubicBezTo>
                    <a:pt x="308" y="20736"/>
                    <a:pt x="318" y="20783"/>
                    <a:pt x="328" y="20818"/>
                  </a:cubicBezTo>
                  <a:cubicBezTo>
                    <a:pt x="338" y="20859"/>
                    <a:pt x="353" y="20894"/>
                    <a:pt x="373" y="20917"/>
                  </a:cubicBezTo>
                  <a:cubicBezTo>
                    <a:pt x="393" y="20941"/>
                    <a:pt x="434" y="20941"/>
                    <a:pt x="459" y="20917"/>
                  </a:cubicBezTo>
                  <a:cubicBezTo>
                    <a:pt x="489" y="20952"/>
                    <a:pt x="519" y="20976"/>
                    <a:pt x="565" y="20993"/>
                  </a:cubicBezTo>
                  <a:cubicBezTo>
                    <a:pt x="635" y="21017"/>
                    <a:pt x="721" y="21005"/>
                    <a:pt x="807" y="21029"/>
                  </a:cubicBezTo>
                  <a:cubicBezTo>
                    <a:pt x="837" y="21040"/>
                    <a:pt x="857" y="21052"/>
                    <a:pt x="867" y="21075"/>
                  </a:cubicBezTo>
                  <a:cubicBezTo>
                    <a:pt x="893" y="21116"/>
                    <a:pt x="857" y="21175"/>
                    <a:pt x="893" y="21210"/>
                  </a:cubicBezTo>
                  <a:cubicBezTo>
                    <a:pt x="903" y="21239"/>
                    <a:pt x="933" y="21239"/>
                    <a:pt x="943" y="21263"/>
                  </a:cubicBezTo>
                  <a:cubicBezTo>
                    <a:pt x="953" y="21286"/>
                    <a:pt x="943" y="21322"/>
                    <a:pt x="953" y="21363"/>
                  </a:cubicBezTo>
                  <a:cubicBezTo>
                    <a:pt x="963" y="21386"/>
                    <a:pt x="998" y="21398"/>
                    <a:pt x="1019" y="21421"/>
                  </a:cubicBezTo>
                  <a:cubicBezTo>
                    <a:pt x="1039" y="21445"/>
                    <a:pt x="1029" y="21486"/>
                    <a:pt x="1029" y="21521"/>
                  </a:cubicBezTo>
                  <a:cubicBezTo>
                    <a:pt x="1029" y="21562"/>
                    <a:pt x="1059" y="21591"/>
                    <a:pt x="1079" y="21579"/>
                  </a:cubicBezTo>
                  <a:cubicBezTo>
                    <a:pt x="1114" y="21568"/>
                    <a:pt x="1089" y="21497"/>
                    <a:pt x="1124" y="21456"/>
                  </a:cubicBezTo>
                  <a:cubicBezTo>
                    <a:pt x="1135" y="21433"/>
                    <a:pt x="1175" y="21433"/>
                    <a:pt x="1185" y="21409"/>
                  </a:cubicBezTo>
                  <a:cubicBezTo>
                    <a:pt x="1195" y="21386"/>
                    <a:pt x="1195" y="21363"/>
                    <a:pt x="1195" y="21345"/>
                  </a:cubicBezTo>
                  <a:cubicBezTo>
                    <a:pt x="1205" y="21275"/>
                    <a:pt x="1261" y="21222"/>
                    <a:pt x="1326" y="21198"/>
                  </a:cubicBezTo>
                  <a:cubicBezTo>
                    <a:pt x="1387" y="21175"/>
                    <a:pt x="1452" y="21175"/>
                    <a:pt x="1513" y="21152"/>
                  </a:cubicBezTo>
                  <a:cubicBezTo>
                    <a:pt x="1523" y="21152"/>
                    <a:pt x="1548" y="21140"/>
                    <a:pt x="1558" y="21140"/>
                  </a:cubicBezTo>
                  <a:cubicBezTo>
                    <a:pt x="1578" y="21140"/>
                    <a:pt x="1588" y="21152"/>
                    <a:pt x="1609" y="21152"/>
                  </a:cubicBezTo>
                  <a:lnTo>
                    <a:pt x="1704" y="21187"/>
                  </a:lnTo>
                  <a:cubicBezTo>
                    <a:pt x="1770" y="21198"/>
                    <a:pt x="1840" y="21187"/>
                    <a:pt x="1886" y="21140"/>
                  </a:cubicBezTo>
                  <a:cubicBezTo>
                    <a:pt x="1896" y="21210"/>
                    <a:pt x="1992" y="21210"/>
                    <a:pt x="2052" y="21198"/>
                  </a:cubicBezTo>
                  <a:cubicBezTo>
                    <a:pt x="2042" y="21175"/>
                    <a:pt x="2032" y="21152"/>
                    <a:pt x="2012" y="21152"/>
                  </a:cubicBezTo>
                  <a:cubicBezTo>
                    <a:pt x="2077" y="21128"/>
                    <a:pt x="2138" y="21087"/>
                    <a:pt x="2168" y="21017"/>
                  </a:cubicBezTo>
                  <a:cubicBezTo>
                    <a:pt x="2193" y="20976"/>
                    <a:pt x="2193" y="20929"/>
                    <a:pt x="2224" y="20894"/>
                  </a:cubicBezTo>
                  <a:cubicBezTo>
                    <a:pt x="2254" y="20859"/>
                    <a:pt x="2309" y="20841"/>
                    <a:pt x="2319" y="20882"/>
                  </a:cubicBezTo>
                  <a:cubicBezTo>
                    <a:pt x="2350" y="20841"/>
                    <a:pt x="2390" y="20818"/>
                    <a:pt x="2435" y="20829"/>
                  </a:cubicBezTo>
                  <a:cubicBezTo>
                    <a:pt x="2456" y="20829"/>
                    <a:pt x="2476" y="20841"/>
                    <a:pt x="2496" y="20829"/>
                  </a:cubicBezTo>
                  <a:cubicBezTo>
                    <a:pt x="2531" y="20818"/>
                    <a:pt x="2551" y="20783"/>
                    <a:pt x="2551" y="20747"/>
                  </a:cubicBezTo>
                  <a:cubicBezTo>
                    <a:pt x="2551" y="20706"/>
                    <a:pt x="2541" y="20671"/>
                    <a:pt x="2531" y="20636"/>
                  </a:cubicBezTo>
                  <a:cubicBezTo>
                    <a:pt x="2561" y="20660"/>
                    <a:pt x="2602" y="20624"/>
                    <a:pt x="2612" y="20572"/>
                  </a:cubicBezTo>
                  <a:cubicBezTo>
                    <a:pt x="2627" y="20536"/>
                    <a:pt x="2602" y="20490"/>
                    <a:pt x="2582" y="20449"/>
                  </a:cubicBezTo>
                  <a:cubicBezTo>
                    <a:pt x="2627" y="20460"/>
                    <a:pt x="2657" y="20413"/>
                    <a:pt x="2657" y="20367"/>
                  </a:cubicBezTo>
                  <a:cubicBezTo>
                    <a:pt x="2657" y="20314"/>
                    <a:pt x="2647" y="20279"/>
                    <a:pt x="2637" y="20232"/>
                  </a:cubicBezTo>
                  <a:cubicBezTo>
                    <a:pt x="2627" y="20167"/>
                    <a:pt x="2647" y="20091"/>
                    <a:pt x="2688" y="20044"/>
                  </a:cubicBezTo>
                  <a:cubicBezTo>
                    <a:pt x="2688" y="19968"/>
                    <a:pt x="2677" y="19910"/>
                    <a:pt x="2647" y="19845"/>
                  </a:cubicBezTo>
                  <a:cubicBezTo>
                    <a:pt x="2647" y="19775"/>
                    <a:pt x="2667" y="19699"/>
                    <a:pt x="2708" y="19652"/>
                  </a:cubicBezTo>
                  <a:cubicBezTo>
                    <a:pt x="2708" y="19617"/>
                    <a:pt x="2718" y="19576"/>
                    <a:pt x="2718" y="19541"/>
                  </a:cubicBezTo>
                  <a:cubicBezTo>
                    <a:pt x="2763" y="19564"/>
                    <a:pt x="2814" y="19587"/>
                    <a:pt x="2869" y="19587"/>
                  </a:cubicBezTo>
                  <a:cubicBezTo>
                    <a:pt x="2879" y="19587"/>
                    <a:pt x="2899" y="19587"/>
                    <a:pt x="2909" y="19576"/>
                  </a:cubicBezTo>
                  <a:cubicBezTo>
                    <a:pt x="2919" y="19552"/>
                    <a:pt x="2889" y="19529"/>
                    <a:pt x="2889" y="19505"/>
                  </a:cubicBezTo>
                  <a:cubicBezTo>
                    <a:pt x="2889" y="19494"/>
                    <a:pt x="2899" y="19482"/>
                    <a:pt x="2909" y="19464"/>
                  </a:cubicBezTo>
                  <a:cubicBezTo>
                    <a:pt x="2965" y="19406"/>
                    <a:pt x="3015" y="19341"/>
                    <a:pt x="3091" y="19359"/>
                  </a:cubicBezTo>
                  <a:cubicBezTo>
                    <a:pt x="3071" y="19306"/>
                    <a:pt x="3106" y="19248"/>
                    <a:pt x="3141" y="19207"/>
                  </a:cubicBezTo>
                  <a:cubicBezTo>
                    <a:pt x="3172" y="19171"/>
                    <a:pt x="3217" y="19160"/>
                    <a:pt x="3247" y="19125"/>
                  </a:cubicBezTo>
                  <a:lnTo>
                    <a:pt x="3282" y="19084"/>
                  </a:lnTo>
                  <a:cubicBezTo>
                    <a:pt x="3313" y="19048"/>
                    <a:pt x="3353" y="19048"/>
                    <a:pt x="3388" y="19048"/>
                  </a:cubicBezTo>
                  <a:cubicBezTo>
                    <a:pt x="3429" y="19037"/>
                    <a:pt x="3469" y="19025"/>
                    <a:pt x="3469" y="18978"/>
                  </a:cubicBezTo>
                  <a:lnTo>
                    <a:pt x="3469" y="18937"/>
                  </a:lnTo>
                  <a:cubicBezTo>
                    <a:pt x="3484" y="18914"/>
                    <a:pt x="3504" y="18890"/>
                    <a:pt x="3504" y="18867"/>
                  </a:cubicBezTo>
                  <a:cubicBezTo>
                    <a:pt x="3504" y="18855"/>
                    <a:pt x="3504" y="18838"/>
                    <a:pt x="3494" y="18826"/>
                  </a:cubicBezTo>
                  <a:cubicBezTo>
                    <a:pt x="3484" y="18791"/>
                    <a:pt x="3484" y="18744"/>
                    <a:pt x="3494" y="18691"/>
                  </a:cubicBezTo>
                  <a:lnTo>
                    <a:pt x="3494" y="18644"/>
                  </a:lnTo>
                  <a:cubicBezTo>
                    <a:pt x="3504" y="18580"/>
                    <a:pt x="3504" y="18521"/>
                    <a:pt x="3514" y="18445"/>
                  </a:cubicBezTo>
                  <a:cubicBezTo>
                    <a:pt x="3514" y="18410"/>
                    <a:pt x="3524" y="18363"/>
                    <a:pt x="3524" y="18322"/>
                  </a:cubicBezTo>
                  <a:cubicBezTo>
                    <a:pt x="3524" y="18299"/>
                    <a:pt x="3524" y="18275"/>
                    <a:pt x="3545" y="18263"/>
                  </a:cubicBezTo>
                  <a:cubicBezTo>
                    <a:pt x="3555" y="18252"/>
                    <a:pt x="3585" y="18252"/>
                    <a:pt x="3585" y="18275"/>
                  </a:cubicBezTo>
                  <a:cubicBezTo>
                    <a:pt x="3585" y="18252"/>
                    <a:pt x="3585" y="18211"/>
                    <a:pt x="3600" y="18199"/>
                  </a:cubicBezTo>
                  <a:cubicBezTo>
                    <a:pt x="3610" y="18176"/>
                    <a:pt x="3640" y="18176"/>
                    <a:pt x="3661" y="18187"/>
                  </a:cubicBezTo>
                  <a:cubicBezTo>
                    <a:pt x="3681" y="18176"/>
                    <a:pt x="3706" y="18152"/>
                    <a:pt x="3726" y="18140"/>
                  </a:cubicBezTo>
                  <a:cubicBezTo>
                    <a:pt x="3756" y="18152"/>
                    <a:pt x="3787" y="18152"/>
                    <a:pt x="3822" y="18140"/>
                  </a:cubicBezTo>
                  <a:cubicBezTo>
                    <a:pt x="3893" y="18117"/>
                    <a:pt x="3968" y="18099"/>
                    <a:pt x="4044" y="18058"/>
                  </a:cubicBezTo>
                  <a:cubicBezTo>
                    <a:pt x="4044" y="18082"/>
                    <a:pt x="4054" y="18105"/>
                    <a:pt x="4054" y="18129"/>
                  </a:cubicBezTo>
                  <a:cubicBezTo>
                    <a:pt x="4084" y="18129"/>
                    <a:pt x="4124" y="18129"/>
                    <a:pt x="4150" y="18164"/>
                  </a:cubicBezTo>
                  <a:cubicBezTo>
                    <a:pt x="4150" y="18176"/>
                    <a:pt x="4150" y="18187"/>
                    <a:pt x="4160" y="18199"/>
                  </a:cubicBezTo>
                  <a:cubicBezTo>
                    <a:pt x="4170" y="18240"/>
                    <a:pt x="4200" y="18275"/>
                    <a:pt x="4230" y="18275"/>
                  </a:cubicBezTo>
                  <a:cubicBezTo>
                    <a:pt x="4266" y="18287"/>
                    <a:pt x="4306" y="18275"/>
                    <a:pt x="4336" y="18275"/>
                  </a:cubicBezTo>
                  <a:cubicBezTo>
                    <a:pt x="4316" y="18334"/>
                    <a:pt x="4392" y="18398"/>
                    <a:pt x="4442" y="18363"/>
                  </a:cubicBezTo>
                  <a:cubicBezTo>
                    <a:pt x="4488" y="18410"/>
                    <a:pt x="4573" y="18386"/>
                    <a:pt x="4583" y="18310"/>
                  </a:cubicBezTo>
                  <a:cubicBezTo>
                    <a:pt x="4593" y="18287"/>
                    <a:pt x="4593" y="18275"/>
                    <a:pt x="4603" y="18252"/>
                  </a:cubicBezTo>
                  <a:cubicBezTo>
                    <a:pt x="4634" y="18199"/>
                    <a:pt x="4699" y="18240"/>
                    <a:pt x="4750" y="18199"/>
                  </a:cubicBezTo>
                  <a:cubicBezTo>
                    <a:pt x="4730" y="18187"/>
                    <a:pt x="4730" y="18140"/>
                    <a:pt x="4740" y="18117"/>
                  </a:cubicBezTo>
                  <a:cubicBezTo>
                    <a:pt x="4750" y="18099"/>
                    <a:pt x="4785" y="18082"/>
                    <a:pt x="4815" y="18082"/>
                  </a:cubicBezTo>
                  <a:cubicBezTo>
                    <a:pt x="4846" y="18082"/>
                    <a:pt x="4901" y="18099"/>
                    <a:pt x="4901" y="18058"/>
                  </a:cubicBezTo>
                  <a:lnTo>
                    <a:pt x="4866" y="17988"/>
                  </a:lnTo>
                  <a:cubicBezTo>
                    <a:pt x="4901" y="18000"/>
                    <a:pt x="4931" y="17976"/>
                    <a:pt x="4951" y="17935"/>
                  </a:cubicBezTo>
                  <a:cubicBezTo>
                    <a:pt x="4997" y="17877"/>
                    <a:pt x="5037" y="17824"/>
                    <a:pt x="5077" y="17765"/>
                  </a:cubicBezTo>
                  <a:cubicBezTo>
                    <a:pt x="5143" y="17777"/>
                    <a:pt x="5203" y="17742"/>
                    <a:pt x="5229" y="17678"/>
                  </a:cubicBezTo>
                  <a:cubicBezTo>
                    <a:pt x="5269" y="17713"/>
                    <a:pt x="5335" y="17713"/>
                    <a:pt x="5385" y="17678"/>
                  </a:cubicBezTo>
                  <a:cubicBezTo>
                    <a:pt x="5405" y="17713"/>
                    <a:pt x="5415" y="17754"/>
                    <a:pt x="5405" y="17789"/>
                  </a:cubicBezTo>
                  <a:cubicBezTo>
                    <a:pt x="5451" y="17801"/>
                    <a:pt x="5481" y="17836"/>
                    <a:pt x="5511" y="17865"/>
                  </a:cubicBezTo>
                  <a:cubicBezTo>
                    <a:pt x="5546" y="17888"/>
                    <a:pt x="5597" y="17900"/>
                    <a:pt x="5627" y="17877"/>
                  </a:cubicBezTo>
                  <a:cubicBezTo>
                    <a:pt x="5637" y="17900"/>
                    <a:pt x="5637" y="17935"/>
                    <a:pt x="5627" y="17959"/>
                  </a:cubicBezTo>
                  <a:cubicBezTo>
                    <a:pt x="5703" y="17988"/>
                    <a:pt x="5758" y="18094"/>
                    <a:pt x="5723" y="18164"/>
                  </a:cubicBezTo>
                  <a:cubicBezTo>
                    <a:pt x="5713" y="18176"/>
                    <a:pt x="5713" y="18199"/>
                    <a:pt x="5713" y="18211"/>
                  </a:cubicBezTo>
                  <a:cubicBezTo>
                    <a:pt x="5723" y="18240"/>
                    <a:pt x="5758" y="18240"/>
                    <a:pt x="5768" y="18275"/>
                  </a:cubicBezTo>
                  <a:lnTo>
                    <a:pt x="5768" y="18310"/>
                  </a:lnTo>
                  <a:cubicBezTo>
                    <a:pt x="5768" y="18375"/>
                    <a:pt x="5758" y="18433"/>
                    <a:pt x="5758" y="18498"/>
                  </a:cubicBezTo>
                  <a:cubicBezTo>
                    <a:pt x="5788" y="18509"/>
                    <a:pt x="5819" y="18521"/>
                    <a:pt x="5864" y="18545"/>
                  </a:cubicBezTo>
                  <a:cubicBezTo>
                    <a:pt x="5874" y="18533"/>
                    <a:pt x="5894" y="18533"/>
                    <a:pt x="5904" y="18521"/>
                  </a:cubicBezTo>
                  <a:cubicBezTo>
                    <a:pt x="5904" y="18580"/>
                    <a:pt x="5995" y="18545"/>
                    <a:pt x="6015" y="18597"/>
                  </a:cubicBezTo>
                  <a:cubicBezTo>
                    <a:pt x="6025" y="18621"/>
                    <a:pt x="6015" y="18644"/>
                    <a:pt x="6025" y="18668"/>
                  </a:cubicBezTo>
                  <a:cubicBezTo>
                    <a:pt x="6035" y="18703"/>
                    <a:pt x="6101" y="18703"/>
                    <a:pt x="6131" y="18732"/>
                  </a:cubicBezTo>
                  <a:cubicBezTo>
                    <a:pt x="6141" y="18744"/>
                    <a:pt x="6151" y="18767"/>
                    <a:pt x="6161" y="18779"/>
                  </a:cubicBezTo>
                  <a:cubicBezTo>
                    <a:pt x="6187" y="18814"/>
                    <a:pt x="6227" y="18855"/>
                    <a:pt x="6257" y="18879"/>
                  </a:cubicBezTo>
                  <a:cubicBezTo>
                    <a:pt x="6303" y="18902"/>
                    <a:pt x="6343" y="18937"/>
                    <a:pt x="6373" y="18961"/>
                  </a:cubicBezTo>
                  <a:cubicBezTo>
                    <a:pt x="6419" y="19002"/>
                    <a:pt x="6469" y="19025"/>
                    <a:pt x="6514" y="19060"/>
                  </a:cubicBezTo>
                  <a:cubicBezTo>
                    <a:pt x="6545" y="19125"/>
                    <a:pt x="6605" y="19160"/>
                    <a:pt x="6671" y="19148"/>
                  </a:cubicBezTo>
                  <a:cubicBezTo>
                    <a:pt x="6671" y="19218"/>
                    <a:pt x="6736" y="19271"/>
                    <a:pt x="6787" y="19318"/>
                  </a:cubicBezTo>
                  <a:cubicBezTo>
                    <a:pt x="6852" y="19359"/>
                    <a:pt x="6903" y="19406"/>
                    <a:pt x="6968" y="19441"/>
                  </a:cubicBezTo>
                  <a:cubicBezTo>
                    <a:pt x="6958" y="19505"/>
                    <a:pt x="7009" y="19541"/>
                    <a:pt x="7064" y="19564"/>
                  </a:cubicBezTo>
                  <a:cubicBezTo>
                    <a:pt x="7104" y="19587"/>
                    <a:pt x="7170" y="19605"/>
                    <a:pt x="7180" y="19664"/>
                  </a:cubicBezTo>
                  <a:cubicBezTo>
                    <a:pt x="7190" y="19728"/>
                    <a:pt x="7160" y="19810"/>
                    <a:pt x="7200" y="19833"/>
                  </a:cubicBezTo>
                  <a:cubicBezTo>
                    <a:pt x="7210" y="19845"/>
                    <a:pt x="7230" y="19845"/>
                    <a:pt x="7230" y="19863"/>
                  </a:cubicBezTo>
                  <a:cubicBezTo>
                    <a:pt x="7240" y="19874"/>
                    <a:pt x="7230" y="19886"/>
                    <a:pt x="7230" y="19910"/>
                  </a:cubicBezTo>
                  <a:cubicBezTo>
                    <a:pt x="7230" y="19945"/>
                    <a:pt x="7256" y="19974"/>
                    <a:pt x="7266" y="19998"/>
                  </a:cubicBezTo>
                  <a:cubicBezTo>
                    <a:pt x="7281" y="20027"/>
                    <a:pt x="7276" y="20068"/>
                    <a:pt x="7251" y="20080"/>
                  </a:cubicBezTo>
                  <a:cubicBezTo>
                    <a:pt x="7306" y="20091"/>
                    <a:pt x="7336" y="20156"/>
                    <a:pt x="7326" y="20214"/>
                  </a:cubicBezTo>
                  <a:cubicBezTo>
                    <a:pt x="7316" y="20290"/>
                    <a:pt x="7240" y="20326"/>
                    <a:pt x="7200" y="20390"/>
                  </a:cubicBezTo>
                  <a:cubicBezTo>
                    <a:pt x="7180" y="20425"/>
                    <a:pt x="7170" y="20472"/>
                    <a:pt x="7170" y="20525"/>
                  </a:cubicBezTo>
                  <a:cubicBezTo>
                    <a:pt x="7170" y="20536"/>
                    <a:pt x="7170" y="20548"/>
                    <a:pt x="7180" y="20560"/>
                  </a:cubicBezTo>
                  <a:cubicBezTo>
                    <a:pt x="7190" y="20572"/>
                    <a:pt x="7200" y="20572"/>
                    <a:pt x="7210" y="20572"/>
                  </a:cubicBezTo>
                  <a:cubicBezTo>
                    <a:pt x="7240" y="20595"/>
                    <a:pt x="7240" y="20660"/>
                    <a:pt x="7286" y="20671"/>
                  </a:cubicBezTo>
                  <a:cubicBezTo>
                    <a:pt x="7296" y="20671"/>
                    <a:pt x="7316" y="20660"/>
                    <a:pt x="7326" y="20671"/>
                  </a:cubicBezTo>
                  <a:cubicBezTo>
                    <a:pt x="7336" y="20671"/>
                    <a:pt x="7346" y="20683"/>
                    <a:pt x="7372" y="20683"/>
                  </a:cubicBezTo>
                  <a:cubicBezTo>
                    <a:pt x="7412" y="20695"/>
                    <a:pt x="7442" y="20636"/>
                    <a:pt x="7452" y="20595"/>
                  </a:cubicBezTo>
                  <a:cubicBezTo>
                    <a:pt x="7462" y="20548"/>
                    <a:pt x="7472" y="20501"/>
                    <a:pt x="7508" y="20460"/>
                  </a:cubicBezTo>
                  <a:cubicBezTo>
                    <a:pt x="7538" y="20437"/>
                    <a:pt x="7578" y="20437"/>
                    <a:pt x="7593" y="20402"/>
                  </a:cubicBezTo>
                  <a:cubicBezTo>
                    <a:pt x="7593" y="20378"/>
                    <a:pt x="7568" y="20378"/>
                    <a:pt x="7558" y="20367"/>
                  </a:cubicBezTo>
                  <a:cubicBezTo>
                    <a:pt x="7538" y="20349"/>
                    <a:pt x="7558" y="20314"/>
                    <a:pt x="7568" y="20290"/>
                  </a:cubicBezTo>
                  <a:cubicBezTo>
                    <a:pt x="7578" y="20267"/>
                    <a:pt x="7614" y="20267"/>
                    <a:pt x="7624" y="20244"/>
                  </a:cubicBezTo>
                  <a:cubicBezTo>
                    <a:pt x="7634" y="20214"/>
                    <a:pt x="7614" y="20191"/>
                    <a:pt x="7614" y="20179"/>
                  </a:cubicBezTo>
                  <a:cubicBezTo>
                    <a:pt x="7578" y="20109"/>
                    <a:pt x="7568" y="20021"/>
                    <a:pt x="7578" y="19945"/>
                  </a:cubicBezTo>
                  <a:cubicBezTo>
                    <a:pt x="7548" y="19945"/>
                    <a:pt x="7548" y="19898"/>
                    <a:pt x="7548" y="19863"/>
                  </a:cubicBezTo>
                  <a:cubicBezTo>
                    <a:pt x="7568" y="19763"/>
                    <a:pt x="7593" y="19675"/>
                    <a:pt x="7644" y="19605"/>
                  </a:cubicBezTo>
                  <a:lnTo>
                    <a:pt x="7770" y="19640"/>
                  </a:lnTo>
                  <a:cubicBezTo>
                    <a:pt x="7790" y="19640"/>
                    <a:pt x="7805" y="19652"/>
                    <a:pt x="7825" y="19664"/>
                  </a:cubicBezTo>
                  <a:cubicBezTo>
                    <a:pt x="7835" y="19675"/>
                    <a:pt x="7846" y="19687"/>
                    <a:pt x="7846" y="19699"/>
                  </a:cubicBezTo>
                  <a:cubicBezTo>
                    <a:pt x="7876" y="19775"/>
                    <a:pt x="7921" y="19833"/>
                    <a:pt x="7951" y="19910"/>
                  </a:cubicBezTo>
                  <a:cubicBezTo>
                    <a:pt x="8002" y="19910"/>
                    <a:pt x="8057" y="19833"/>
                    <a:pt x="8037" y="19775"/>
                  </a:cubicBezTo>
                  <a:cubicBezTo>
                    <a:pt x="8057" y="19763"/>
                    <a:pt x="8067" y="19751"/>
                    <a:pt x="8088" y="19740"/>
                  </a:cubicBezTo>
                  <a:cubicBezTo>
                    <a:pt x="8057" y="19728"/>
                    <a:pt x="8037" y="19687"/>
                    <a:pt x="8027" y="19640"/>
                  </a:cubicBezTo>
                  <a:cubicBezTo>
                    <a:pt x="8012" y="19605"/>
                    <a:pt x="8027" y="19552"/>
                    <a:pt x="8012" y="19517"/>
                  </a:cubicBezTo>
                  <a:cubicBezTo>
                    <a:pt x="7992" y="19418"/>
                    <a:pt x="7896" y="19371"/>
                    <a:pt x="7805" y="19341"/>
                  </a:cubicBezTo>
                  <a:cubicBezTo>
                    <a:pt x="7719" y="19330"/>
                    <a:pt x="7634" y="19330"/>
                    <a:pt x="7558" y="19283"/>
                  </a:cubicBezTo>
                  <a:lnTo>
                    <a:pt x="7558" y="19195"/>
                  </a:lnTo>
                  <a:cubicBezTo>
                    <a:pt x="7452" y="19183"/>
                    <a:pt x="7372" y="19084"/>
                    <a:pt x="7336" y="18978"/>
                  </a:cubicBezTo>
                  <a:cubicBezTo>
                    <a:pt x="7306" y="18949"/>
                    <a:pt x="7276" y="18961"/>
                    <a:pt x="7240" y="18961"/>
                  </a:cubicBezTo>
                  <a:cubicBezTo>
                    <a:pt x="7210" y="18961"/>
                    <a:pt x="7170" y="18937"/>
                    <a:pt x="7180" y="18902"/>
                  </a:cubicBezTo>
                  <a:cubicBezTo>
                    <a:pt x="7124" y="18890"/>
                    <a:pt x="7074" y="18855"/>
                    <a:pt x="7029" y="18814"/>
                  </a:cubicBezTo>
                  <a:cubicBezTo>
                    <a:pt x="6988" y="18779"/>
                    <a:pt x="6933" y="18732"/>
                    <a:pt x="6893" y="18756"/>
                  </a:cubicBezTo>
                  <a:cubicBezTo>
                    <a:pt x="6807" y="18691"/>
                    <a:pt x="6746" y="18609"/>
                    <a:pt x="6711" y="18509"/>
                  </a:cubicBezTo>
                  <a:cubicBezTo>
                    <a:pt x="6691" y="18445"/>
                    <a:pt x="6681" y="18375"/>
                    <a:pt x="6671" y="18299"/>
                  </a:cubicBezTo>
                  <a:cubicBezTo>
                    <a:pt x="6651" y="18252"/>
                    <a:pt x="6620" y="18199"/>
                    <a:pt x="6585" y="18164"/>
                  </a:cubicBezTo>
                  <a:cubicBezTo>
                    <a:pt x="6535" y="18094"/>
                    <a:pt x="6459" y="18035"/>
                    <a:pt x="6383" y="17976"/>
                  </a:cubicBezTo>
                  <a:cubicBezTo>
                    <a:pt x="6398" y="17935"/>
                    <a:pt x="6363" y="17888"/>
                    <a:pt x="6333" y="17888"/>
                  </a:cubicBezTo>
                  <a:cubicBezTo>
                    <a:pt x="6343" y="17853"/>
                    <a:pt x="6343" y="17801"/>
                    <a:pt x="6333" y="17765"/>
                  </a:cubicBezTo>
                  <a:cubicBezTo>
                    <a:pt x="6323" y="17777"/>
                    <a:pt x="6313" y="17801"/>
                    <a:pt x="6303" y="17812"/>
                  </a:cubicBezTo>
                  <a:cubicBezTo>
                    <a:pt x="6277" y="17754"/>
                    <a:pt x="6267" y="17689"/>
                    <a:pt x="6293" y="17631"/>
                  </a:cubicBezTo>
                  <a:lnTo>
                    <a:pt x="6257" y="17631"/>
                  </a:lnTo>
                  <a:cubicBezTo>
                    <a:pt x="6267" y="17590"/>
                    <a:pt x="6293" y="17566"/>
                    <a:pt x="6313" y="17531"/>
                  </a:cubicBezTo>
                  <a:cubicBezTo>
                    <a:pt x="6257" y="17496"/>
                    <a:pt x="6217" y="17420"/>
                    <a:pt x="6217" y="17350"/>
                  </a:cubicBezTo>
                  <a:cubicBezTo>
                    <a:pt x="6227" y="17361"/>
                    <a:pt x="6247" y="17350"/>
                    <a:pt x="6257" y="17332"/>
                  </a:cubicBezTo>
                  <a:cubicBezTo>
                    <a:pt x="6267" y="17320"/>
                    <a:pt x="6267" y="17297"/>
                    <a:pt x="6277" y="17285"/>
                  </a:cubicBezTo>
                  <a:cubicBezTo>
                    <a:pt x="6293" y="17262"/>
                    <a:pt x="6313" y="17262"/>
                    <a:pt x="6333" y="17250"/>
                  </a:cubicBezTo>
                  <a:cubicBezTo>
                    <a:pt x="6398" y="17226"/>
                    <a:pt x="6449" y="17185"/>
                    <a:pt x="6499" y="17139"/>
                  </a:cubicBezTo>
                  <a:cubicBezTo>
                    <a:pt x="6514" y="17162"/>
                    <a:pt x="6545" y="17162"/>
                    <a:pt x="6555" y="17150"/>
                  </a:cubicBezTo>
                  <a:cubicBezTo>
                    <a:pt x="6605" y="17185"/>
                    <a:pt x="6630" y="17250"/>
                    <a:pt x="6620" y="17308"/>
                  </a:cubicBezTo>
                  <a:cubicBezTo>
                    <a:pt x="6651" y="17297"/>
                    <a:pt x="6691" y="17320"/>
                    <a:pt x="6701" y="17361"/>
                  </a:cubicBezTo>
                  <a:cubicBezTo>
                    <a:pt x="6711" y="17396"/>
                    <a:pt x="6711" y="17432"/>
                    <a:pt x="6726" y="17484"/>
                  </a:cubicBezTo>
                  <a:cubicBezTo>
                    <a:pt x="6746" y="17473"/>
                    <a:pt x="6767" y="17455"/>
                    <a:pt x="6787" y="17484"/>
                  </a:cubicBezTo>
                  <a:cubicBezTo>
                    <a:pt x="6807" y="17496"/>
                    <a:pt x="6807" y="17531"/>
                    <a:pt x="6807" y="17555"/>
                  </a:cubicBezTo>
                  <a:cubicBezTo>
                    <a:pt x="6817" y="17555"/>
                    <a:pt x="6832" y="17555"/>
                    <a:pt x="6842" y="17543"/>
                  </a:cubicBezTo>
                  <a:lnTo>
                    <a:pt x="6842" y="17590"/>
                  </a:lnTo>
                  <a:cubicBezTo>
                    <a:pt x="6862" y="17578"/>
                    <a:pt x="6872" y="17578"/>
                    <a:pt x="6893" y="17566"/>
                  </a:cubicBezTo>
                  <a:cubicBezTo>
                    <a:pt x="6893" y="17590"/>
                    <a:pt x="6903" y="17607"/>
                    <a:pt x="6903" y="17631"/>
                  </a:cubicBezTo>
                  <a:cubicBezTo>
                    <a:pt x="6933" y="17631"/>
                    <a:pt x="6968" y="17642"/>
                    <a:pt x="6978" y="17678"/>
                  </a:cubicBezTo>
                  <a:cubicBezTo>
                    <a:pt x="6988" y="17701"/>
                    <a:pt x="6988" y="17754"/>
                    <a:pt x="6968" y="17777"/>
                  </a:cubicBezTo>
                  <a:cubicBezTo>
                    <a:pt x="6988" y="17777"/>
                    <a:pt x="6998" y="17789"/>
                    <a:pt x="7019" y="17789"/>
                  </a:cubicBezTo>
                  <a:lnTo>
                    <a:pt x="7054" y="17865"/>
                  </a:lnTo>
                  <a:cubicBezTo>
                    <a:pt x="7054" y="17877"/>
                    <a:pt x="7074" y="17888"/>
                    <a:pt x="7074" y="17877"/>
                  </a:cubicBezTo>
                  <a:lnTo>
                    <a:pt x="7074" y="17912"/>
                  </a:lnTo>
                  <a:cubicBezTo>
                    <a:pt x="7104" y="17912"/>
                    <a:pt x="7124" y="17959"/>
                    <a:pt x="7114" y="18000"/>
                  </a:cubicBezTo>
                  <a:cubicBezTo>
                    <a:pt x="7135" y="18000"/>
                    <a:pt x="7145" y="18023"/>
                    <a:pt x="7160" y="18047"/>
                  </a:cubicBezTo>
                  <a:cubicBezTo>
                    <a:pt x="7190" y="18047"/>
                    <a:pt x="7220" y="18058"/>
                    <a:pt x="7251" y="18070"/>
                  </a:cubicBezTo>
                  <a:cubicBezTo>
                    <a:pt x="7240" y="18105"/>
                    <a:pt x="7230" y="18129"/>
                    <a:pt x="7230" y="18164"/>
                  </a:cubicBezTo>
                  <a:cubicBezTo>
                    <a:pt x="7240" y="18164"/>
                    <a:pt x="7266" y="18176"/>
                    <a:pt x="7266" y="18187"/>
                  </a:cubicBezTo>
                  <a:cubicBezTo>
                    <a:pt x="7276" y="18187"/>
                    <a:pt x="7286" y="18187"/>
                    <a:pt x="7286" y="18176"/>
                  </a:cubicBezTo>
                  <a:cubicBezTo>
                    <a:pt x="7286" y="18187"/>
                    <a:pt x="7296" y="18199"/>
                    <a:pt x="7306" y="18199"/>
                  </a:cubicBezTo>
                  <a:cubicBezTo>
                    <a:pt x="7316" y="18187"/>
                    <a:pt x="7336" y="18176"/>
                    <a:pt x="7346" y="18152"/>
                  </a:cubicBezTo>
                  <a:cubicBezTo>
                    <a:pt x="7372" y="18187"/>
                    <a:pt x="7392" y="18228"/>
                    <a:pt x="7402" y="18263"/>
                  </a:cubicBezTo>
                  <a:cubicBezTo>
                    <a:pt x="7432" y="18287"/>
                    <a:pt x="7462" y="18287"/>
                    <a:pt x="7498" y="18263"/>
                  </a:cubicBezTo>
                  <a:cubicBezTo>
                    <a:pt x="7548" y="18351"/>
                    <a:pt x="7634" y="18398"/>
                    <a:pt x="7730" y="18375"/>
                  </a:cubicBezTo>
                  <a:cubicBezTo>
                    <a:pt x="7719" y="18410"/>
                    <a:pt x="7750" y="18433"/>
                    <a:pt x="7780" y="18445"/>
                  </a:cubicBezTo>
                  <a:cubicBezTo>
                    <a:pt x="7815" y="18457"/>
                    <a:pt x="7846" y="18486"/>
                    <a:pt x="7846" y="18521"/>
                  </a:cubicBezTo>
                  <a:cubicBezTo>
                    <a:pt x="7846" y="18545"/>
                    <a:pt x="7846" y="18568"/>
                    <a:pt x="7856" y="18580"/>
                  </a:cubicBezTo>
                  <a:cubicBezTo>
                    <a:pt x="7866" y="18597"/>
                    <a:pt x="7876" y="18597"/>
                    <a:pt x="7896" y="18609"/>
                  </a:cubicBezTo>
                  <a:cubicBezTo>
                    <a:pt x="7951" y="18621"/>
                    <a:pt x="8002" y="18644"/>
                    <a:pt x="8047" y="18691"/>
                  </a:cubicBezTo>
                  <a:cubicBezTo>
                    <a:pt x="8067" y="18668"/>
                    <a:pt x="8108" y="18703"/>
                    <a:pt x="8108" y="18744"/>
                  </a:cubicBezTo>
                  <a:cubicBezTo>
                    <a:pt x="8143" y="18744"/>
                    <a:pt x="8183" y="18756"/>
                    <a:pt x="8214" y="18756"/>
                  </a:cubicBezTo>
                  <a:cubicBezTo>
                    <a:pt x="8224" y="18756"/>
                    <a:pt x="8229" y="18756"/>
                    <a:pt x="8239" y="18767"/>
                  </a:cubicBezTo>
                  <a:cubicBezTo>
                    <a:pt x="8254" y="18785"/>
                    <a:pt x="8249" y="18791"/>
                    <a:pt x="8249" y="18802"/>
                  </a:cubicBezTo>
                  <a:cubicBezTo>
                    <a:pt x="8259" y="18879"/>
                    <a:pt x="8345" y="18937"/>
                    <a:pt x="8405" y="18902"/>
                  </a:cubicBezTo>
                  <a:cubicBezTo>
                    <a:pt x="8435" y="18925"/>
                    <a:pt x="8395" y="18990"/>
                    <a:pt x="8405" y="19025"/>
                  </a:cubicBezTo>
                  <a:cubicBezTo>
                    <a:pt x="8405" y="19037"/>
                    <a:pt x="8415" y="19048"/>
                    <a:pt x="8425" y="19060"/>
                  </a:cubicBezTo>
                  <a:cubicBezTo>
                    <a:pt x="8446" y="19113"/>
                    <a:pt x="8415" y="19171"/>
                    <a:pt x="8446" y="19218"/>
                  </a:cubicBezTo>
                  <a:cubicBezTo>
                    <a:pt x="8425" y="19207"/>
                    <a:pt x="8395" y="19218"/>
                    <a:pt x="8395" y="19259"/>
                  </a:cubicBezTo>
                  <a:cubicBezTo>
                    <a:pt x="8385" y="19283"/>
                    <a:pt x="8405" y="19318"/>
                    <a:pt x="8415" y="19330"/>
                  </a:cubicBezTo>
                  <a:cubicBezTo>
                    <a:pt x="8375" y="19318"/>
                    <a:pt x="8330" y="19359"/>
                    <a:pt x="8319" y="19406"/>
                  </a:cubicBezTo>
                  <a:cubicBezTo>
                    <a:pt x="8355" y="19418"/>
                    <a:pt x="8385" y="19429"/>
                    <a:pt x="8375" y="19464"/>
                  </a:cubicBezTo>
                  <a:cubicBezTo>
                    <a:pt x="8375" y="19482"/>
                    <a:pt x="8365" y="19482"/>
                    <a:pt x="8365" y="19494"/>
                  </a:cubicBezTo>
                  <a:cubicBezTo>
                    <a:pt x="8355" y="19529"/>
                    <a:pt x="8395" y="19564"/>
                    <a:pt x="8425" y="19576"/>
                  </a:cubicBezTo>
                  <a:cubicBezTo>
                    <a:pt x="8415" y="19605"/>
                    <a:pt x="8425" y="19640"/>
                    <a:pt x="8435" y="19664"/>
                  </a:cubicBezTo>
                  <a:cubicBezTo>
                    <a:pt x="8446" y="19675"/>
                    <a:pt x="8461" y="19699"/>
                    <a:pt x="8471" y="19710"/>
                  </a:cubicBezTo>
                  <a:cubicBezTo>
                    <a:pt x="8471" y="19740"/>
                    <a:pt x="8446" y="19775"/>
                    <a:pt x="8471" y="19798"/>
                  </a:cubicBezTo>
                  <a:cubicBezTo>
                    <a:pt x="8481" y="19822"/>
                    <a:pt x="8511" y="19822"/>
                    <a:pt x="8511" y="19845"/>
                  </a:cubicBezTo>
                  <a:cubicBezTo>
                    <a:pt x="8511" y="19863"/>
                    <a:pt x="8501" y="19886"/>
                    <a:pt x="8501" y="19898"/>
                  </a:cubicBezTo>
                  <a:cubicBezTo>
                    <a:pt x="8491" y="19933"/>
                    <a:pt x="8511" y="19968"/>
                    <a:pt x="8531" y="19998"/>
                  </a:cubicBezTo>
                  <a:cubicBezTo>
                    <a:pt x="8541" y="19998"/>
                    <a:pt x="8551" y="19986"/>
                    <a:pt x="8567" y="19986"/>
                  </a:cubicBezTo>
                  <a:cubicBezTo>
                    <a:pt x="8587" y="20021"/>
                    <a:pt x="8607" y="20068"/>
                    <a:pt x="8617" y="20109"/>
                  </a:cubicBezTo>
                  <a:cubicBezTo>
                    <a:pt x="8637" y="20091"/>
                    <a:pt x="8652" y="20121"/>
                    <a:pt x="8672" y="20132"/>
                  </a:cubicBezTo>
                  <a:cubicBezTo>
                    <a:pt x="8698" y="20144"/>
                    <a:pt x="8713" y="20144"/>
                    <a:pt x="8723" y="20132"/>
                  </a:cubicBezTo>
                  <a:cubicBezTo>
                    <a:pt x="8723" y="20156"/>
                    <a:pt x="8733" y="20167"/>
                    <a:pt x="8753" y="20179"/>
                  </a:cubicBezTo>
                  <a:cubicBezTo>
                    <a:pt x="8763" y="20191"/>
                    <a:pt x="8778" y="20214"/>
                    <a:pt x="8763" y="20232"/>
                  </a:cubicBezTo>
                  <a:cubicBezTo>
                    <a:pt x="8763" y="20232"/>
                    <a:pt x="8753" y="20232"/>
                    <a:pt x="8753" y="20244"/>
                  </a:cubicBezTo>
                  <a:cubicBezTo>
                    <a:pt x="8733" y="20255"/>
                    <a:pt x="8743" y="20290"/>
                    <a:pt x="8763" y="20314"/>
                  </a:cubicBezTo>
                  <a:cubicBezTo>
                    <a:pt x="8778" y="20337"/>
                    <a:pt x="8798" y="20378"/>
                    <a:pt x="8778" y="20390"/>
                  </a:cubicBezTo>
                  <a:cubicBezTo>
                    <a:pt x="8778" y="20413"/>
                    <a:pt x="8753" y="20449"/>
                    <a:pt x="8753" y="20472"/>
                  </a:cubicBezTo>
                  <a:cubicBezTo>
                    <a:pt x="8743" y="20460"/>
                    <a:pt x="8723" y="20472"/>
                    <a:pt x="8713" y="20490"/>
                  </a:cubicBezTo>
                  <a:cubicBezTo>
                    <a:pt x="8733" y="20490"/>
                    <a:pt x="8733" y="20525"/>
                    <a:pt x="8713" y="20536"/>
                  </a:cubicBezTo>
                  <a:cubicBezTo>
                    <a:pt x="8703" y="20548"/>
                    <a:pt x="8682" y="20548"/>
                    <a:pt x="8657" y="20548"/>
                  </a:cubicBezTo>
                  <a:cubicBezTo>
                    <a:pt x="8637" y="20548"/>
                    <a:pt x="8617" y="20560"/>
                    <a:pt x="8617" y="20583"/>
                  </a:cubicBezTo>
                  <a:cubicBezTo>
                    <a:pt x="8617" y="20595"/>
                    <a:pt x="8627" y="20613"/>
                    <a:pt x="8627" y="20613"/>
                  </a:cubicBezTo>
                  <a:cubicBezTo>
                    <a:pt x="8637" y="20636"/>
                    <a:pt x="8627" y="20671"/>
                    <a:pt x="8607" y="20683"/>
                  </a:cubicBezTo>
                  <a:cubicBezTo>
                    <a:pt x="8713" y="20683"/>
                    <a:pt x="8809" y="20695"/>
                    <a:pt x="8904" y="20736"/>
                  </a:cubicBezTo>
                  <a:cubicBezTo>
                    <a:pt x="8914" y="20736"/>
                    <a:pt x="8914" y="20736"/>
                    <a:pt x="8914" y="20747"/>
                  </a:cubicBezTo>
                  <a:cubicBezTo>
                    <a:pt x="8914" y="20747"/>
                    <a:pt x="8924" y="20759"/>
                    <a:pt x="8924" y="20771"/>
                  </a:cubicBezTo>
                  <a:cubicBezTo>
                    <a:pt x="8924" y="20794"/>
                    <a:pt x="8935" y="20818"/>
                    <a:pt x="8935" y="20841"/>
                  </a:cubicBezTo>
                  <a:cubicBezTo>
                    <a:pt x="8955" y="20859"/>
                    <a:pt x="8965" y="20882"/>
                    <a:pt x="8955" y="20906"/>
                  </a:cubicBezTo>
                  <a:cubicBezTo>
                    <a:pt x="8975" y="20894"/>
                    <a:pt x="9010" y="20917"/>
                    <a:pt x="9020" y="20941"/>
                  </a:cubicBezTo>
                  <a:cubicBezTo>
                    <a:pt x="9030" y="20964"/>
                    <a:pt x="9040" y="21005"/>
                    <a:pt x="9051" y="21029"/>
                  </a:cubicBezTo>
                  <a:cubicBezTo>
                    <a:pt x="9071" y="21087"/>
                    <a:pt x="9106" y="21152"/>
                    <a:pt x="9146" y="21198"/>
                  </a:cubicBezTo>
                  <a:lnTo>
                    <a:pt x="9156" y="21187"/>
                  </a:lnTo>
                  <a:cubicBezTo>
                    <a:pt x="9167" y="21198"/>
                    <a:pt x="9187" y="21210"/>
                    <a:pt x="9212" y="21210"/>
                  </a:cubicBezTo>
                  <a:cubicBezTo>
                    <a:pt x="9222" y="21198"/>
                    <a:pt x="9222" y="21187"/>
                    <a:pt x="9222" y="21163"/>
                  </a:cubicBezTo>
                  <a:cubicBezTo>
                    <a:pt x="9252" y="21187"/>
                    <a:pt x="9293" y="21187"/>
                    <a:pt x="9328" y="21175"/>
                  </a:cubicBezTo>
                  <a:cubicBezTo>
                    <a:pt x="9338" y="21187"/>
                    <a:pt x="9338" y="21198"/>
                    <a:pt x="9348" y="21198"/>
                  </a:cubicBezTo>
                  <a:cubicBezTo>
                    <a:pt x="9368" y="21187"/>
                    <a:pt x="9388" y="21175"/>
                    <a:pt x="9398" y="21152"/>
                  </a:cubicBezTo>
                  <a:lnTo>
                    <a:pt x="9409" y="21140"/>
                  </a:lnTo>
                  <a:cubicBezTo>
                    <a:pt x="9409" y="21128"/>
                    <a:pt x="9398" y="21116"/>
                    <a:pt x="9398" y="21116"/>
                  </a:cubicBezTo>
                  <a:cubicBezTo>
                    <a:pt x="9378" y="21099"/>
                    <a:pt x="9358" y="21075"/>
                    <a:pt x="9348" y="21064"/>
                  </a:cubicBezTo>
                  <a:cubicBezTo>
                    <a:pt x="9368" y="21040"/>
                    <a:pt x="9368" y="21005"/>
                    <a:pt x="9368" y="20976"/>
                  </a:cubicBezTo>
                  <a:cubicBezTo>
                    <a:pt x="9348" y="20976"/>
                    <a:pt x="9328" y="20964"/>
                    <a:pt x="9303" y="20964"/>
                  </a:cubicBezTo>
                  <a:cubicBezTo>
                    <a:pt x="9328" y="20952"/>
                    <a:pt x="9338" y="20941"/>
                    <a:pt x="9358" y="20941"/>
                  </a:cubicBezTo>
                  <a:cubicBezTo>
                    <a:pt x="9348" y="20929"/>
                    <a:pt x="9338" y="20906"/>
                    <a:pt x="9318" y="20894"/>
                  </a:cubicBezTo>
                  <a:cubicBezTo>
                    <a:pt x="9328" y="20894"/>
                    <a:pt x="9338" y="20882"/>
                    <a:pt x="9348" y="20882"/>
                  </a:cubicBezTo>
                  <a:cubicBezTo>
                    <a:pt x="9348" y="20859"/>
                    <a:pt x="9338" y="20829"/>
                    <a:pt x="9318" y="20818"/>
                  </a:cubicBezTo>
                  <a:cubicBezTo>
                    <a:pt x="9328" y="20818"/>
                    <a:pt x="9348" y="20806"/>
                    <a:pt x="9358" y="20806"/>
                  </a:cubicBezTo>
                  <a:cubicBezTo>
                    <a:pt x="9368" y="20829"/>
                    <a:pt x="9388" y="20859"/>
                    <a:pt x="9398" y="20882"/>
                  </a:cubicBezTo>
                  <a:lnTo>
                    <a:pt x="9434" y="20841"/>
                  </a:lnTo>
                  <a:cubicBezTo>
                    <a:pt x="9444" y="20859"/>
                    <a:pt x="9444" y="20882"/>
                    <a:pt x="9454" y="20894"/>
                  </a:cubicBezTo>
                  <a:cubicBezTo>
                    <a:pt x="9464" y="20906"/>
                    <a:pt x="9474" y="20929"/>
                    <a:pt x="9494" y="20917"/>
                  </a:cubicBezTo>
                  <a:cubicBezTo>
                    <a:pt x="9504" y="20906"/>
                    <a:pt x="9504" y="20882"/>
                    <a:pt x="9514" y="20870"/>
                  </a:cubicBezTo>
                  <a:cubicBezTo>
                    <a:pt x="9524" y="20847"/>
                    <a:pt x="9560" y="20841"/>
                    <a:pt x="9575" y="20859"/>
                  </a:cubicBezTo>
                  <a:cubicBezTo>
                    <a:pt x="9560" y="20835"/>
                    <a:pt x="9570" y="20794"/>
                    <a:pt x="9590" y="20783"/>
                  </a:cubicBezTo>
                  <a:cubicBezTo>
                    <a:pt x="9610" y="20771"/>
                    <a:pt x="9656" y="20771"/>
                    <a:pt x="9676" y="20783"/>
                  </a:cubicBezTo>
                  <a:cubicBezTo>
                    <a:pt x="9696" y="20747"/>
                    <a:pt x="9676" y="20695"/>
                    <a:pt x="9646" y="20671"/>
                  </a:cubicBezTo>
                  <a:cubicBezTo>
                    <a:pt x="9676" y="20671"/>
                    <a:pt x="9716" y="20660"/>
                    <a:pt x="9716" y="20624"/>
                  </a:cubicBezTo>
                  <a:cubicBezTo>
                    <a:pt x="9716" y="20595"/>
                    <a:pt x="9696" y="20583"/>
                    <a:pt x="9676" y="20583"/>
                  </a:cubicBezTo>
                  <a:cubicBezTo>
                    <a:pt x="9656" y="20583"/>
                    <a:pt x="9630" y="20583"/>
                    <a:pt x="9620" y="20572"/>
                  </a:cubicBezTo>
                  <a:cubicBezTo>
                    <a:pt x="9600" y="20560"/>
                    <a:pt x="9600" y="20536"/>
                    <a:pt x="9610" y="20525"/>
                  </a:cubicBezTo>
                  <a:cubicBezTo>
                    <a:pt x="9580" y="20525"/>
                    <a:pt x="9550" y="20501"/>
                    <a:pt x="9560" y="20460"/>
                  </a:cubicBezTo>
                  <a:cubicBezTo>
                    <a:pt x="9540" y="20472"/>
                    <a:pt x="9514" y="20490"/>
                    <a:pt x="9494" y="20513"/>
                  </a:cubicBezTo>
                  <a:cubicBezTo>
                    <a:pt x="9494" y="20490"/>
                    <a:pt x="9484" y="20472"/>
                    <a:pt x="9484" y="20449"/>
                  </a:cubicBezTo>
                  <a:lnTo>
                    <a:pt x="9514" y="20449"/>
                  </a:lnTo>
                  <a:cubicBezTo>
                    <a:pt x="9550" y="20437"/>
                    <a:pt x="9524" y="20378"/>
                    <a:pt x="9504" y="20367"/>
                  </a:cubicBezTo>
                  <a:cubicBezTo>
                    <a:pt x="9474" y="20349"/>
                    <a:pt x="9444" y="20367"/>
                    <a:pt x="9419" y="20378"/>
                  </a:cubicBezTo>
                  <a:lnTo>
                    <a:pt x="9419" y="20337"/>
                  </a:lnTo>
                  <a:cubicBezTo>
                    <a:pt x="9378" y="20349"/>
                    <a:pt x="9338" y="20349"/>
                    <a:pt x="9293" y="20349"/>
                  </a:cubicBezTo>
                  <a:cubicBezTo>
                    <a:pt x="9272" y="20314"/>
                    <a:pt x="9252" y="20290"/>
                    <a:pt x="9242" y="20255"/>
                  </a:cubicBezTo>
                  <a:cubicBezTo>
                    <a:pt x="9293" y="20290"/>
                    <a:pt x="9368" y="20267"/>
                    <a:pt x="9398" y="20203"/>
                  </a:cubicBezTo>
                  <a:cubicBezTo>
                    <a:pt x="9409" y="20179"/>
                    <a:pt x="9409" y="20156"/>
                    <a:pt x="9398" y="20132"/>
                  </a:cubicBezTo>
                  <a:cubicBezTo>
                    <a:pt x="9388" y="20121"/>
                    <a:pt x="9378" y="20121"/>
                    <a:pt x="9378" y="20109"/>
                  </a:cubicBezTo>
                  <a:cubicBezTo>
                    <a:pt x="9368" y="20080"/>
                    <a:pt x="9388" y="20068"/>
                    <a:pt x="9409" y="20068"/>
                  </a:cubicBezTo>
                  <a:cubicBezTo>
                    <a:pt x="9388" y="20068"/>
                    <a:pt x="9388" y="20044"/>
                    <a:pt x="9388" y="20033"/>
                  </a:cubicBezTo>
                  <a:cubicBezTo>
                    <a:pt x="9388" y="20009"/>
                    <a:pt x="9388" y="19986"/>
                    <a:pt x="9368" y="19986"/>
                  </a:cubicBezTo>
                  <a:cubicBezTo>
                    <a:pt x="9368" y="19956"/>
                    <a:pt x="9368" y="19945"/>
                    <a:pt x="9378" y="19921"/>
                  </a:cubicBezTo>
                  <a:cubicBezTo>
                    <a:pt x="9348" y="19933"/>
                    <a:pt x="9303" y="19898"/>
                    <a:pt x="9303" y="19845"/>
                  </a:cubicBezTo>
                  <a:cubicBezTo>
                    <a:pt x="9293" y="19822"/>
                    <a:pt x="9272" y="19810"/>
                    <a:pt x="9262" y="19787"/>
                  </a:cubicBezTo>
                  <a:cubicBezTo>
                    <a:pt x="9242" y="19763"/>
                    <a:pt x="9232" y="19728"/>
                    <a:pt x="9232" y="19699"/>
                  </a:cubicBezTo>
                  <a:cubicBezTo>
                    <a:pt x="9242" y="19652"/>
                    <a:pt x="9303" y="19628"/>
                    <a:pt x="9282" y="19576"/>
                  </a:cubicBezTo>
                  <a:cubicBezTo>
                    <a:pt x="9303" y="19564"/>
                    <a:pt x="9338" y="19564"/>
                    <a:pt x="9358" y="19552"/>
                  </a:cubicBezTo>
                  <a:cubicBezTo>
                    <a:pt x="9378" y="19587"/>
                    <a:pt x="9388" y="19640"/>
                    <a:pt x="9388" y="19687"/>
                  </a:cubicBezTo>
                  <a:cubicBezTo>
                    <a:pt x="9398" y="19687"/>
                    <a:pt x="9409" y="19675"/>
                    <a:pt x="9419" y="19664"/>
                  </a:cubicBezTo>
                  <a:cubicBezTo>
                    <a:pt x="9464" y="19699"/>
                    <a:pt x="9514" y="19710"/>
                    <a:pt x="9570" y="19699"/>
                  </a:cubicBezTo>
                  <a:cubicBezTo>
                    <a:pt x="9580" y="19699"/>
                    <a:pt x="9600" y="19687"/>
                    <a:pt x="9610" y="19675"/>
                  </a:cubicBezTo>
                  <a:cubicBezTo>
                    <a:pt x="9620" y="19664"/>
                    <a:pt x="9620" y="19640"/>
                    <a:pt x="9610" y="19628"/>
                  </a:cubicBezTo>
                  <a:cubicBezTo>
                    <a:pt x="9600" y="19617"/>
                    <a:pt x="9590" y="19617"/>
                    <a:pt x="9580" y="19605"/>
                  </a:cubicBezTo>
                  <a:cubicBezTo>
                    <a:pt x="9570" y="19576"/>
                    <a:pt x="9600" y="19564"/>
                    <a:pt x="9610" y="19552"/>
                  </a:cubicBezTo>
                  <a:cubicBezTo>
                    <a:pt x="9646" y="19529"/>
                    <a:pt x="9666" y="19494"/>
                    <a:pt x="9656" y="19453"/>
                  </a:cubicBezTo>
                  <a:cubicBezTo>
                    <a:pt x="9686" y="19464"/>
                    <a:pt x="9716" y="19406"/>
                    <a:pt x="9761" y="19406"/>
                  </a:cubicBezTo>
                  <a:cubicBezTo>
                    <a:pt x="9772" y="19406"/>
                    <a:pt x="9792" y="19418"/>
                    <a:pt x="9802" y="19418"/>
                  </a:cubicBezTo>
                  <a:cubicBezTo>
                    <a:pt x="9812" y="19418"/>
                    <a:pt x="9822" y="19406"/>
                    <a:pt x="9832" y="19406"/>
                  </a:cubicBezTo>
                  <a:cubicBezTo>
                    <a:pt x="9852" y="19394"/>
                    <a:pt x="9888" y="19394"/>
                    <a:pt x="9908" y="19394"/>
                  </a:cubicBezTo>
                  <a:cubicBezTo>
                    <a:pt x="9973" y="19394"/>
                    <a:pt x="10024" y="19359"/>
                    <a:pt x="10079" y="19330"/>
                  </a:cubicBezTo>
                  <a:cubicBezTo>
                    <a:pt x="10140" y="19318"/>
                    <a:pt x="10225" y="19330"/>
                    <a:pt x="10246" y="19394"/>
                  </a:cubicBezTo>
                  <a:lnTo>
                    <a:pt x="10256" y="19394"/>
                  </a:lnTo>
                  <a:lnTo>
                    <a:pt x="10215" y="19529"/>
                  </a:lnTo>
                  <a:cubicBezTo>
                    <a:pt x="10235" y="19552"/>
                    <a:pt x="10256" y="19576"/>
                    <a:pt x="10291" y="19587"/>
                  </a:cubicBezTo>
                  <a:cubicBezTo>
                    <a:pt x="10321" y="19652"/>
                    <a:pt x="10392" y="19628"/>
                    <a:pt x="10457" y="19605"/>
                  </a:cubicBezTo>
                  <a:cubicBezTo>
                    <a:pt x="10513" y="19564"/>
                    <a:pt x="10593" y="19552"/>
                    <a:pt x="10629" y="19617"/>
                  </a:cubicBezTo>
                  <a:cubicBezTo>
                    <a:pt x="10593" y="19529"/>
                    <a:pt x="10639" y="19429"/>
                    <a:pt x="10709" y="19394"/>
                  </a:cubicBezTo>
                  <a:cubicBezTo>
                    <a:pt x="10785" y="19359"/>
                    <a:pt x="10861" y="19359"/>
                    <a:pt x="10946" y="19371"/>
                  </a:cubicBezTo>
                  <a:cubicBezTo>
                    <a:pt x="11017" y="19382"/>
                    <a:pt x="11103" y="19394"/>
                    <a:pt x="11178" y="19371"/>
                  </a:cubicBezTo>
                  <a:cubicBezTo>
                    <a:pt x="11158" y="19259"/>
                    <a:pt x="11052" y="19183"/>
                    <a:pt x="10967" y="19218"/>
                  </a:cubicBezTo>
                  <a:cubicBezTo>
                    <a:pt x="10931" y="19236"/>
                    <a:pt x="10911" y="19248"/>
                    <a:pt x="10881" y="19248"/>
                  </a:cubicBezTo>
                  <a:cubicBezTo>
                    <a:pt x="10840" y="19236"/>
                    <a:pt x="10815" y="19183"/>
                    <a:pt x="10815" y="19148"/>
                  </a:cubicBezTo>
                  <a:cubicBezTo>
                    <a:pt x="10815" y="19101"/>
                    <a:pt x="10840" y="19060"/>
                    <a:pt x="10851" y="19025"/>
                  </a:cubicBezTo>
                  <a:cubicBezTo>
                    <a:pt x="10805" y="19025"/>
                    <a:pt x="10785" y="18961"/>
                    <a:pt x="10795" y="18914"/>
                  </a:cubicBezTo>
                  <a:cubicBezTo>
                    <a:pt x="10805" y="18867"/>
                    <a:pt x="10825" y="18814"/>
                    <a:pt x="10815" y="18779"/>
                  </a:cubicBezTo>
                  <a:cubicBezTo>
                    <a:pt x="10805" y="18744"/>
                    <a:pt x="10785" y="18703"/>
                    <a:pt x="10775" y="18668"/>
                  </a:cubicBezTo>
                  <a:cubicBezTo>
                    <a:pt x="10775" y="18644"/>
                    <a:pt x="10775" y="18621"/>
                    <a:pt x="10785" y="18597"/>
                  </a:cubicBezTo>
                  <a:cubicBezTo>
                    <a:pt x="10815" y="18457"/>
                    <a:pt x="10861" y="18334"/>
                    <a:pt x="10911" y="18211"/>
                  </a:cubicBezTo>
                  <a:cubicBezTo>
                    <a:pt x="10977" y="18228"/>
                    <a:pt x="11017" y="18129"/>
                    <a:pt x="11007" y="18058"/>
                  </a:cubicBezTo>
                  <a:cubicBezTo>
                    <a:pt x="10997" y="17982"/>
                    <a:pt x="10967" y="17912"/>
                    <a:pt x="10997" y="17836"/>
                  </a:cubicBezTo>
                  <a:cubicBezTo>
                    <a:pt x="11027" y="17754"/>
                    <a:pt x="11143" y="17742"/>
                    <a:pt x="11198" y="17666"/>
                  </a:cubicBezTo>
                  <a:cubicBezTo>
                    <a:pt x="11274" y="17566"/>
                    <a:pt x="11219" y="17408"/>
                    <a:pt x="11294" y="17308"/>
                  </a:cubicBezTo>
                  <a:cubicBezTo>
                    <a:pt x="11324" y="17273"/>
                    <a:pt x="11355" y="17250"/>
                    <a:pt x="11390" y="17226"/>
                  </a:cubicBezTo>
                  <a:cubicBezTo>
                    <a:pt x="11420" y="17185"/>
                    <a:pt x="11440" y="17139"/>
                    <a:pt x="11420" y="17103"/>
                  </a:cubicBezTo>
                  <a:cubicBezTo>
                    <a:pt x="11506" y="17103"/>
                    <a:pt x="11592" y="17027"/>
                    <a:pt x="11622" y="16928"/>
                  </a:cubicBezTo>
                  <a:cubicBezTo>
                    <a:pt x="11632" y="16904"/>
                    <a:pt x="11632" y="16869"/>
                    <a:pt x="11652" y="16846"/>
                  </a:cubicBezTo>
                  <a:cubicBezTo>
                    <a:pt x="11672" y="16805"/>
                    <a:pt x="11708" y="16781"/>
                    <a:pt x="11748" y="16758"/>
                  </a:cubicBezTo>
                  <a:cubicBezTo>
                    <a:pt x="11778" y="16746"/>
                    <a:pt x="11814" y="16723"/>
                    <a:pt x="11844" y="16723"/>
                  </a:cubicBezTo>
                  <a:cubicBezTo>
                    <a:pt x="11874" y="16723"/>
                    <a:pt x="11904" y="16758"/>
                    <a:pt x="11904" y="16793"/>
                  </a:cubicBezTo>
                  <a:cubicBezTo>
                    <a:pt x="11904" y="16816"/>
                    <a:pt x="11894" y="16828"/>
                    <a:pt x="11884" y="16857"/>
                  </a:cubicBezTo>
                  <a:cubicBezTo>
                    <a:pt x="11854" y="16951"/>
                    <a:pt x="11955" y="17039"/>
                    <a:pt x="12035" y="17039"/>
                  </a:cubicBezTo>
                  <a:cubicBezTo>
                    <a:pt x="12121" y="17039"/>
                    <a:pt x="12202" y="16992"/>
                    <a:pt x="12288" y="16992"/>
                  </a:cubicBezTo>
                  <a:cubicBezTo>
                    <a:pt x="12373" y="16992"/>
                    <a:pt x="12479" y="17051"/>
                    <a:pt x="12469" y="17150"/>
                  </a:cubicBezTo>
                  <a:cubicBezTo>
                    <a:pt x="12328" y="17174"/>
                    <a:pt x="12192" y="17238"/>
                    <a:pt x="12076" y="17350"/>
                  </a:cubicBezTo>
                  <a:cubicBezTo>
                    <a:pt x="12106" y="17496"/>
                    <a:pt x="12353" y="17385"/>
                    <a:pt x="12414" y="17519"/>
                  </a:cubicBezTo>
                  <a:cubicBezTo>
                    <a:pt x="12469" y="17631"/>
                    <a:pt x="12328" y="17801"/>
                    <a:pt x="12403" y="17900"/>
                  </a:cubicBezTo>
                  <a:cubicBezTo>
                    <a:pt x="12444" y="17959"/>
                    <a:pt x="12530" y="17935"/>
                    <a:pt x="12595" y="17912"/>
                  </a:cubicBezTo>
                  <a:cubicBezTo>
                    <a:pt x="12635" y="17900"/>
                    <a:pt x="12681" y="17877"/>
                    <a:pt x="12711" y="17836"/>
                  </a:cubicBezTo>
                  <a:cubicBezTo>
                    <a:pt x="12721" y="17812"/>
                    <a:pt x="12731" y="17789"/>
                    <a:pt x="12751" y="17765"/>
                  </a:cubicBezTo>
                  <a:cubicBezTo>
                    <a:pt x="12787" y="17730"/>
                    <a:pt x="12837" y="17713"/>
                    <a:pt x="12867" y="17678"/>
                  </a:cubicBezTo>
                  <a:cubicBezTo>
                    <a:pt x="12903" y="17642"/>
                    <a:pt x="12903" y="17555"/>
                    <a:pt x="12847" y="17566"/>
                  </a:cubicBezTo>
                  <a:cubicBezTo>
                    <a:pt x="12933" y="17432"/>
                    <a:pt x="13135" y="17590"/>
                    <a:pt x="13251" y="17508"/>
                  </a:cubicBezTo>
                  <a:cubicBezTo>
                    <a:pt x="13271" y="17496"/>
                    <a:pt x="13291" y="17473"/>
                    <a:pt x="13291" y="17432"/>
                  </a:cubicBezTo>
                  <a:cubicBezTo>
                    <a:pt x="13291" y="17373"/>
                    <a:pt x="13230" y="17332"/>
                    <a:pt x="13175" y="17350"/>
                  </a:cubicBezTo>
                  <a:cubicBezTo>
                    <a:pt x="13124" y="17361"/>
                    <a:pt x="13079" y="17396"/>
                    <a:pt x="13029" y="17420"/>
                  </a:cubicBezTo>
                  <a:cubicBezTo>
                    <a:pt x="12973" y="17443"/>
                    <a:pt x="12913" y="17420"/>
                    <a:pt x="12893" y="17373"/>
                  </a:cubicBezTo>
                  <a:cubicBezTo>
                    <a:pt x="12877" y="17350"/>
                    <a:pt x="12893" y="17308"/>
                    <a:pt x="12877" y="17285"/>
                  </a:cubicBezTo>
                  <a:cubicBezTo>
                    <a:pt x="12867" y="17256"/>
                    <a:pt x="12847" y="17238"/>
                    <a:pt x="12837" y="17209"/>
                  </a:cubicBezTo>
                  <a:cubicBezTo>
                    <a:pt x="12827" y="17185"/>
                    <a:pt x="12827" y="17139"/>
                    <a:pt x="12857" y="17139"/>
                  </a:cubicBezTo>
                  <a:cubicBezTo>
                    <a:pt x="12847" y="17115"/>
                    <a:pt x="12827" y="17103"/>
                    <a:pt x="12817" y="17074"/>
                  </a:cubicBezTo>
                  <a:cubicBezTo>
                    <a:pt x="12893" y="16951"/>
                    <a:pt x="13009" y="16893"/>
                    <a:pt x="13124" y="16828"/>
                  </a:cubicBezTo>
                  <a:cubicBezTo>
                    <a:pt x="13251" y="16770"/>
                    <a:pt x="13387" y="16693"/>
                    <a:pt x="13513" y="16635"/>
                  </a:cubicBezTo>
                  <a:cubicBezTo>
                    <a:pt x="13654" y="16559"/>
                    <a:pt x="13830" y="16500"/>
                    <a:pt x="13956" y="16611"/>
                  </a:cubicBezTo>
                  <a:cubicBezTo>
                    <a:pt x="13936" y="16682"/>
                    <a:pt x="13830" y="16635"/>
                    <a:pt x="13770" y="16670"/>
                  </a:cubicBezTo>
                  <a:cubicBezTo>
                    <a:pt x="13714" y="16693"/>
                    <a:pt x="13694" y="16781"/>
                    <a:pt x="13704" y="16846"/>
                  </a:cubicBezTo>
                  <a:cubicBezTo>
                    <a:pt x="13714" y="16904"/>
                    <a:pt x="13760" y="16969"/>
                    <a:pt x="13800" y="17016"/>
                  </a:cubicBezTo>
                  <a:cubicBezTo>
                    <a:pt x="13694" y="17027"/>
                    <a:pt x="13619" y="17174"/>
                    <a:pt x="13664" y="17297"/>
                  </a:cubicBezTo>
                  <a:cubicBezTo>
                    <a:pt x="13674" y="17332"/>
                    <a:pt x="13694" y="17373"/>
                    <a:pt x="13674" y="17408"/>
                  </a:cubicBezTo>
                  <a:cubicBezTo>
                    <a:pt x="13664" y="17420"/>
                    <a:pt x="13644" y="17432"/>
                    <a:pt x="13619" y="17432"/>
                  </a:cubicBezTo>
                  <a:cubicBezTo>
                    <a:pt x="13523" y="17443"/>
                    <a:pt x="13432" y="17443"/>
                    <a:pt x="13346" y="17420"/>
                  </a:cubicBezTo>
                  <a:cubicBezTo>
                    <a:pt x="13326" y="17455"/>
                    <a:pt x="13291" y="17508"/>
                    <a:pt x="13271" y="17543"/>
                  </a:cubicBezTo>
                  <a:lnTo>
                    <a:pt x="13493" y="17543"/>
                  </a:lnTo>
                  <a:cubicBezTo>
                    <a:pt x="13548" y="17543"/>
                    <a:pt x="13598" y="17543"/>
                    <a:pt x="13629" y="17590"/>
                  </a:cubicBezTo>
                  <a:cubicBezTo>
                    <a:pt x="13654" y="17619"/>
                    <a:pt x="13654" y="17642"/>
                    <a:pt x="13664" y="17678"/>
                  </a:cubicBezTo>
                  <a:cubicBezTo>
                    <a:pt x="13704" y="17801"/>
                    <a:pt x="13800" y="17888"/>
                    <a:pt x="13906" y="17900"/>
                  </a:cubicBezTo>
                  <a:cubicBezTo>
                    <a:pt x="13956" y="17912"/>
                    <a:pt x="14002" y="17900"/>
                    <a:pt x="14052" y="17924"/>
                  </a:cubicBezTo>
                  <a:cubicBezTo>
                    <a:pt x="14128" y="17947"/>
                    <a:pt x="14178" y="18047"/>
                    <a:pt x="14203" y="18129"/>
                  </a:cubicBezTo>
                  <a:cubicBezTo>
                    <a:pt x="14224" y="18228"/>
                    <a:pt x="14214" y="18310"/>
                    <a:pt x="14203" y="18410"/>
                  </a:cubicBezTo>
                  <a:cubicBezTo>
                    <a:pt x="14340" y="18422"/>
                    <a:pt x="14476" y="18445"/>
                    <a:pt x="14617" y="18457"/>
                  </a:cubicBezTo>
                  <a:cubicBezTo>
                    <a:pt x="14627" y="18457"/>
                    <a:pt x="14647" y="18457"/>
                    <a:pt x="14657" y="18474"/>
                  </a:cubicBezTo>
                  <a:cubicBezTo>
                    <a:pt x="14667" y="18474"/>
                    <a:pt x="14677" y="18457"/>
                    <a:pt x="14688" y="18457"/>
                  </a:cubicBezTo>
                  <a:cubicBezTo>
                    <a:pt x="15167" y="18252"/>
                    <a:pt x="15640" y="18703"/>
                    <a:pt x="16044" y="19101"/>
                  </a:cubicBezTo>
                  <a:close/>
                  <a:moveTo>
                    <a:pt x="9580" y="20870"/>
                  </a:moveTo>
                  <a:cubicBezTo>
                    <a:pt x="9580" y="20865"/>
                    <a:pt x="9575" y="20865"/>
                    <a:pt x="9575" y="20859"/>
                  </a:cubicBezTo>
                  <a:cubicBezTo>
                    <a:pt x="9575" y="20865"/>
                    <a:pt x="9580" y="20865"/>
                    <a:pt x="9580" y="20870"/>
                  </a:cubicBezTo>
                  <a:close/>
                </a:path>
              </a:pathLst>
            </a:cu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90236" indent="-90236" defTabSz="224631">
                <a:lnSpc>
                  <a:spcPct val="93000"/>
                </a:lnSpc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8" name="Tijdelijke aanduiding voor tekst 18">
            <a:extLst>
              <a:ext uri="{FF2B5EF4-FFF2-40B4-BE49-F238E27FC236}">
                <a16:creationId xmlns:a16="http://schemas.microsoft.com/office/drawing/2014/main" id="{21A3BF22-4E8E-4B6A-AFC6-5D29AE5B1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899" y="1525506"/>
            <a:ext cx="3598863" cy="65531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FH Oscar Regular"/>
              </a:defRPr>
            </a:lvl1pPr>
          </a:lstStyle>
          <a:p>
            <a:pPr lvl="0"/>
            <a:r>
              <a:rPr lang="en-GB"/>
              <a:t>World Map Stats</a:t>
            </a:r>
          </a:p>
        </p:txBody>
      </p:sp>
    </p:spTree>
    <p:extLst>
      <p:ext uri="{BB962C8B-B14F-4D97-AF65-F5344CB8AC3E}">
        <p14:creationId xmlns:p14="http://schemas.microsoft.com/office/powerpoint/2010/main" val="25810239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Negative.png" descr="Algorhythm_Negative.png">
            <a:extLst>
              <a:ext uri="{FF2B5EF4-FFF2-40B4-BE49-F238E27FC236}">
                <a16:creationId xmlns:a16="http://schemas.microsoft.com/office/drawing/2014/main" id="{61404E7C-2D58-43D3-B5C4-E8E7B0089D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jn">
            <a:extLst>
              <a:ext uri="{FF2B5EF4-FFF2-40B4-BE49-F238E27FC236}">
                <a16:creationId xmlns:a16="http://schemas.microsoft.com/office/drawing/2014/main" id="{F22F0C39-BEF3-419D-8113-82287E5A2C2A}"/>
              </a:ext>
            </a:extLst>
          </p:cNvPr>
          <p:cNvSpPr/>
          <p:nvPr userDrawn="1"/>
        </p:nvSpPr>
        <p:spPr>
          <a:xfrm>
            <a:off x="261308" y="457200"/>
            <a:ext cx="11669384" cy="0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Icon_A_Negative.png" descr="Icon_A_Negative.png">
            <a:extLst>
              <a:ext uri="{FF2B5EF4-FFF2-40B4-BE49-F238E27FC236}">
                <a16:creationId xmlns:a16="http://schemas.microsoft.com/office/drawing/2014/main" id="{488D074F-992E-42D2-B3BD-F61DB5245F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9540" y="2700481"/>
            <a:ext cx="1772920" cy="200568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9EA68B8A-12CC-40A1-AC75-357B861E50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69256" y="161115"/>
            <a:ext cx="1892590" cy="2308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l">
              <a:defRPr lang="en-GB" sz="9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</a:defRPr>
            </a:lvl1pPr>
          </a:lstStyle>
          <a:p>
            <a:pPr marL="0" lvl="0" indent="0" algn="r">
              <a:lnSpc>
                <a:spcPct val="100000"/>
              </a:lnSpc>
              <a:buSzTx/>
              <a:buNone/>
            </a:pPr>
            <a:r>
              <a:rPr lang="en-GB"/>
              <a:t>We live to the rhythm of data.</a:t>
            </a:r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43FD7B77-55C7-4217-9623-D75E9D197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139" y="3131501"/>
            <a:ext cx="1555174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en-GB"/>
              <a:t>Thank You.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5172087-635B-4B93-A279-C23689E04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2138" y="3131501"/>
            <a:ext cx="2548752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nl-NL"/>
              <a:t>www.algorhythm.be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07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slui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jn">
            <a:extLst>
              <a:ext uri="{FF2B5EF4-FFF2-40B4-BE49-F238E27FC236}">
                <a16:creationId xmlns:a16="http://schemas.microsoft.com/office/drawing/2014/main" id="{F22F0C39-BEF3-419D-8113-82287E5A2C2A}"/>
              </a:ext>
            </a:extLst>
          </p:cNvPr>
          <p:cNvSpPr/>
          <p:nvPr userDrawn="1"/>
        </p:nvSpPr>
        <p:spPr>
          <a:xfrm>
            <a:off x="261308" y="457200"/>
            <a:ext cx="11669384" cy="0"/>
          </a:xfrm>
          <a:prstGeom prst="line">
            <a:avLst/>
          </a:prstGeom>
          <a:ln w="6350">
            <a:solidFill>
              <a:schemeClr val="tx1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43FD7B77-55C7-4217-9623-D75E9D197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139" y="3131501"/>
            <a:ext cx="1555174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en-GB"/>
              <a:t>Thank You.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5172087-635B-4B93-A279-C23689E04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2138" y="3131501"/>
            <a:ext cx="2548752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nl-NL"/>
              <a:t>www.algorhythm.be</a:t>
            </a:r>
            <a:endParaRPr lang="en-GB"/>
          </a:p>
        </p:txBody>
      </p:sp>
      <p:pic>
        <p:nvPicPr>
          <p:cNvPr id="8" name="Algorhythm_Positive.png" descr="Algorhythm_Positive.png">
            <a:extLst>
              <a:ext uri="{FF2B5EF4-FFF2-40B4-BE49-F238E27FC236}">
                <a16:creationId xmlns:a16="http://schemas.microsoft.com/office/drawing/2014/main" id="{3B5B3B8A-6C66-4107-8DEF-8E7CD8EF01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7916C284-6EF5-4DC5-ABC5-0CDE4FDDAE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8103" y="181547"/>
            <a:ext cx="1730526" cy="201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9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We live to the rhythm of data.</a:t>
            </a:r>
          </a:p>
        </p:txBody>
      </p:sp>
      <p:pic>
        <p:nvPicPr>
          <p:cNvPr id="3" name="Afbeelding 2" descr="Afbeelding met tekst, metaalgoed, uitrusting&#10;&#10;Automatisch gegenereerde beschrijving">
            <a:extLst>
              <a:ext uri="{FF2B5EF4-FFF2-40B4-BE49-F238E27FC236}">
                <a16:creationId xmlns:a16="http://schemas.microsoft.com/office/drawing/2014/main" id="{3112A040-5DEC-4C51-B9F9-87CD0987C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9" y="1799026"/>
            <a:ext cx="2302242" cy="34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66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slui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gorhythm_Negative.png" descr="Algorhythm_Negative.png">
            <a:extLst>
              <a:ext uri="{FF2B5EF4-FFF2-40B4-BE49-F238E27FC236}">
                <a16:creationId xmlns:a16="http://schemas.microsoft.com/office/drawing/2014/main" id="{61404E7C-2D58-43D3-B5C4-E8E7B0089D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con_A_Negative.png" descr="Icon_A_Negative.png">
            <a:extLst>
              <a:ext uri="{FF2B5EF4-FFF2-40B4-BE49-F238E27FC236}">
                <a16:creationId xmlns:a16="http://schemas.microsoft.com/office/drawing/2014/main" id="{488D074F-992E-42D2-B3BD-F61DB5245F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9540" y="2700481"/>
            <a:ext cx="1772920" cy="20056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43FD7B77-55C7-4217-9623-D75E9D197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139" y="3131501"/>
            <a:ext cx="1555174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en-GB"/>
              <a:t>Thank You.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5172087-635B-4B93-A279-C23689E04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2138" y="3131501"/>
            <a:ext cx="2548752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rgbClr val="FFFFFF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nl-NL"/>
              <a:t>www.algorhythm.be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015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slui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43FD7B77-55C7-4217-9623-D75E9D197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0139" y="3131501"/>
            <a:ext cx="1555174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en-GB"/>
              <a:t>Thank You.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75172087-635B-4B93-A279-C23689E04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2138" y="3131501"/>
            <a:ext cx="2548752" cy="396240"/>
          </a:xfrm>
          <a:prstGeom prst="rect">
            <a:avLst/>
          </a:prstGeom>
        </p:spPr>
        <p:txBody>
          <a:bodyPr/>
          <a:lstStyle>
            <a:lvl1pPr algn="ctr">
              <a:buFont typeface="Arial" panose="020B0604020202020204" pitchFamily="34" charset="0"/>
              <a:buNone/>
              <a:defRPr lang="en-GB" sz="2000" kern="1200" dirty="0">
                <a:solidFill>
                  <a:schemeClr val="tx1"/>
                </a:solidFill>
                <a:latin typeface="FH Oscar Regular"/>
                <a:ea typeface="FH Oscar Regular"/>
                <a:cs typeface="FH Oscar Regular"/>
                <a:sym typeface="FH Oscar Regular"/>
              </a:defRPr>
            </a:lvl1pPr>
          </a:lstStyle>
          <a:p>
            <a:pPr lvl="0"/>
            <a:r>
              <a:rPr lang="nl-NL"/>
              <a:t>www.algorhythm.be</a:t>
            </a:r>
            <a:endParaRPr lang="en-GB"/>
          </a:p>
        </p:txBody>
      </p:sp>
      <p:pic>
        <p:nvPicPr>
          <p:cNvPr id="8" name="Algorhythm_Positive.png" descr="Algorhythm_Positive.png">
            <a:extLst>
              <a:ext uri="{FF2B5EF4-FFF2-40B4-BE49-F238E27FC236}">
                <a16:creationId xmlns:a16="http://schemas.microsoft.com/office/drawing/2014/main" id="{3B5B3B8A-6C66-4107-8DEF-8E7CD8EF01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fbeelding 2" descr="Afbeelding met tekst, metaalgoed, uitrusting&#10;&#10;Automatisch gegenereerde beschrijving">
            <a:extLst>
              <a:ext uri="{FF2B5EF4-FFF2-40B4-BE49-F238E27FC236}">
                <a16:creationId xmlns:a16="http://schemas.microsoft.com/office/drawing/2014/main" id="{3112A040-5DEC-4C51-B9F9-87CD0987C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9" y="1799026"/>
            <a:ext cx="2302242" cy="34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3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" descr="Afbeelding">
            <a:extLst>
              <a:ext uri="{FF2B5EF4-FFF2-40B4-BE49-F238E27FC236}">
                <a16:creationId xmlns:a16="http://schemas.microsoft.com/office/drawing/2014/main" id="{4E1C22C8-5656-4A5C-B5BB-22799FC20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1" t="21246" r="7072" b="335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9D85AFCC-18C1-426F-AE0D-047988CB18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380859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" descr="Afbeelding">
            <a:extLst>
              <a:ext uri="{FF2B5EF4-FFF2-40B4-BE49-F238E27FC236}">
                <a16:creationId xmlns:a16="http://schemas.microsoft.com/office/drawing/2014/main" id="{947BDFCD-A2C2-46A0-9A05-9A837AFCA4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749" b="7749"/>
          <a:stretch>
            <a:fillRect/>
          </a:stretch>
        </p:blipFill>
        <p:spPr>
          <a:xfrm>
            <a:off x="-579" y="-14383"/>
            <a:ext cx="12193273" cy="6872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jdelijke aanduiding voor tekst 5">
            <a:extLst>
              <a:ext uri="{FF2B5EF4-FFF2-40B4-BE49-F238E27FC236}">
                <a16:creationId xmlns:a16="http://schemas.microsoft.com/office/drawing/2014/main" id="{CC53E12C-6600-4612-A573-31192CAA71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153106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ga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" descr="Afbeelding">
            <a:extLst>
              <a:ext uri="{FF2B5EF4-FFF2-40B4-BE49-F238E27FC236}">
                <a16:creationId xmlns:a16="http://schemas.microsoft.com/office/drawing/2014/main" id="{FF2C41A1-3AB8-4305-B18B-9A5CD5D6D0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1722" b="3919"/>
          <a:stretch>
            <a:fillRect/>
          </a:stretch>
        </p:blipFill>
        <p:spPr>
          <a:xfrm>
            <a:off x="-579" y="-1"/>
            <a:ext cx="12193157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Algorhythm_Negative.png" descr="Algorhythm_Negative.png">
            <a:extLst>
              <a:ext uri="{FF2B5EF4-FFF2-40B4-BE49-F238E27FC236}">
                <a16:creationId xmlns:a16="http://schemas.microsoft.com/office/drawing/2014/main" id="{41A7FAD4-712E-43FD-8B71-DB246FC1E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8" y="191533"/>
            <a:ext cx="835042" cy="169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jn">
            <a:extLst>
              <a:ext uri="{FF2B5EF4-FFF2-40B4-BE49-F238E27FC236}">
                <a16:creationId xmlns:a16="http://schemas.microsoft.com/office/drawing/2014/main" id="{4A6C91BC-CE18-461E-A83C-423998EF591D}"/>
              </a:ext>
            </a:extLst>
          </p:cNvPr>
          <p:cNvSpPr/>
          <p:nvPr userDrawn="1"/>
        </p:nvSpPr>
        <p:spPr>
          <a:xfrm>
            <a:off x="261308" y="6506843"/>
            <a:ext cx="11669384" cy="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jdelijke aanduiding voor tekst 5">
            <a:extLst>
              <a:ext uri="{FF2B5EF4-FFF2-40B4-BE49-F238E27FC236}">
                <a16:creationId xmlns:a16="http://schemas.microsoft.com/office/drawing/2014/main" id="{280FBC48-55BF-470D-9514-AE364EB2A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85" y="2794916"/>
            <a:ext cx="2923609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2000" kern="1200" dirty="0">
                <a:solidFill>
                  <a:srgbClr val="FFFFFF"/>
                </a:solidFill>
                <a:latin typeface="FH Oscar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Type your title here.</a:t>
            </a:r>
          </a:p>
        </p:txBody>
      </p:sp>
    </p:spTree>
    <p:extLst>
      <p:ext uri="{BB962C8B-B14F-4D97-AF65-F5344CB8AC3E}">
        <p14:creationId xmlns:p14="http://schemas.microsoft.com/office/powerpoint/2010/main" val="73814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D3E5667-DB76-466C-8AAD-49B5B07C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Voorblad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9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660" r:id="rId2"/>
    <p:sldLayoutId id="2147483650" r:id="rId3"/>
    <p:sldLayoutId id="2147483651" r:id="rId4"/>
    <p:sldLayoutId id="2147483652" r:id="rId5"/>
    <p:sldLayoutId id="214748379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E600B14-BB62-4923-8DE7-C0B785F3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Overgang/titelblad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02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3" r:id="rId6"/>
    <p:sldLayoutId id="2147483762" r:id="rId7"/>
    <p:sldLayoutId id="214748376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B63E9E4-566F-4457-9096-A724F5A4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Inhoudelijk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1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767" r:id="rId3"/>
    <p:sldLayoutId id="2147483765" r:id="rId4"/>
    <p:sldLayoutId id="2147483750" r:id="rId5"/>
    <p:sldLayoutId id="2147483766" r:id="rId6"/>
    <p:sldLayoutId id="2147483692" r:id="rId7"/>
    <p:sldLayoutId id="2147483754" r:id="rId8"/>
    <p:sldLayoutId id="2147483768" r:id="rId9"/>
    <p:sldLayoutId id="2147483680" r:id="rId10"/>
    <p:sldLayoutId id="2147483770" r:id="rId11"/>
    <p:sldLayoutId id="2147483751" r:id="rId12"/>
    <p:sldLayoutId id="2147483771" r:id="rId13"/>
    <p:sldLayoutId id="2147483772" r:id="rId14"/>
    <p:sldLayoutId id="2147483773" r:id="rId15"/>
    <p:sldLayoutId id="2147483752" r:id="rId16"/>
    <p:sldLayoutId id="2147483769" r:id="rId17"/>
    <p:sldLayoutId id="2147483774" r:id="rId18"/>
    <p:sldLayoutId id="2147483775" r:id="rId19"/>
    <p:sldLayoutId id="2147483776" r:id="rId20"/>
    <p:sldLayoutId id="2147483777" r:id="rId21"/>
    <p:sldLayoutId id="2147483695" r:id="rId22"/>
    <p:sldLayoutId id="2147483778" r:id="rId23"/>
    <p:sldLayoutId id="2147483696" r:id="rId24"/>
    <p:sldLayoutId id="2147483779" r:id="rId25"/>
    <p:sldLayoutId id="2147483700" r:id="rId26"/>
    <p:sldLayoutId id="2147483780" r:id="rId27"/>
    <p:sldLayoutId id="2147483697" r:id="rId28"/>
    <p:sldLayoutId id="2147483781" r:id="rId29"/>
    <p:sldLayoutId id="2147483698" r:id="rId30"/>
    <p:sldLayoutId id="2147483782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FFB6D05-513A-466F-988C-E9868F02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Showcase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4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83" r:id="rId2"/>
    <p:sldLayoutId id="2147483713" r:id="rId3"/>
    <p:sldLayoutId id="2147483784" r:id="rId4"/>
    <p:sldLayoutId id="2147483714" r:id="rId5"/>
    <p:sldLayoutId id="2147483785" r:id="rId6"/>
    <p:sldLayoutId id="2147483715" r:id="rId7"/>
    <p:sldLayoutId id="2147483786" r:id="rId8"/>
    <p:sldLayoutId id="2147483716" r:id="rId9"/>
    <p:sldLayoutId id="214748378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FB3287-0F5A-43A8-9BC1-8177B03E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Map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38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88" r:id="rId2"/>
    <p:sldLayoutId id="2147483729" r:id="rId3"/>
    <p:sldLayoutId id="2147483789" r:id="rId4"/>
    <p:sldLayoutId id="2147483730" r:id="rId5"/>
    <p:sldLayoutId id="214748379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9A5AD7-3E44-4A15-A628-3ABE3593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Afsluiter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63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91" r:id="rId2"/>
    <p:sldLayoutId id="2147483790" r:id="rId3"/>
    <p:sldLayoutId id="21474837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8.jpeg"/><Relationship Id="rId21" Type="http://schemas.openxmlformats.org/officeDocument/2006/relationships/image" Target="../media/image36.png"/><Relationship Id="rId7" Type="http://schemas.openxmlformats.org/officeDocument/2006/relationships/image" Target="../media/image2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7.jpeg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17.png"/><Relationship Id="rId21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4.png"/><Relationship Id="rId18" Type="http://schemas.openxmlformats.org/officeDocument/2006/relationships/image" Target="../media/image49.png"/><Relationship Id="rId3" Type="http://schemas.openxmlformats.org/officeDocument/2006/relationships/image" Target="../media/image18.png"/><Relationship Id="rId21" Type="http://schemas.openxmlformats.org/officeDocument/2006/relationships/image" Target="../media/image58.png"/><Relationship Id="rId7" Type="http://schemas.openxmlformats.org/officeDocument/2006/relationships/image" Target="../media/image22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17.png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62.png"/><Relationship Id="rId5" Type="http://schemas.openxmlformats.org/officeDocument/2006/relationships/image" Target="../media/image20.png"/><Relationship Id="rId15" Type="http://schemas.openxmlformats.org/officeDocument/2006/relationships/image" Target="../media/image66.jpe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65.jpe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17.png"/><Relationship Id="rId21" Type="http://schemas.openxmlformats.org/officeDocument/2006/relationships/image" Target="../media/image81.png"/><Relationship Id="rId7" Type="http://schemas.openxmlformats.org/officeDocument/2006/relationships/image" Target="../media/image21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image" Target="../media/image19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24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49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kstvak 110">
            <a:extLst>
              <a:ext uri="{FF2B5EF4-FFF2-40B4-BE49-F238E27FC236}">
                <a16:creationId xmlns:a16="http://schemas.microsoft.com/office/drawing/2014/main" id="{717C7E71-9B42-861A-0143-36FFDE179AC7}"/>
              </a:ext>
            </a:extLst>
          </p:cNvPr>
          <p:cNvSpPr txBox="1"/>
          <p:nvPr/>
        </p:nvSpPr>
        <p:spPr>
          <a:xfrm>
            <a:off x="4411230" y="2578205"/>
            <a:ext cx="52241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7B5CDD75-FE3D-4385-8CA9-3D715BF60531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DA51A820-E4BE-2C87-DDF8-E101AB0A5BFE}"/>
              </a:ext>
            </a:extLst>
          </p:cNvPr>
          <p:cNvSpPr txBox="1"/>
          <p:nvPr/>
        </p:nvSpPr>
        <p:spPr>
          <a:xfrm>
            <a:off x="2082976" y="289122"/>
            <a:ext cx="125052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Catalog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Glossary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Lineage</a:t>
            </a:r>
            <a:endParaRPr lang="nl-BE"/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3A1ECA47-4548-7D50-D482-D6427D68BE9B}"/>
              </a:ext>
            </a:extLst>
          </p:cNvPr>
          <p:cNvSpPr txBox="1"/>
          <p:nvPr/>
        </p:nvSpPr>
        <p:spPr>
          <a:xfrm>
            <a:off x="4407405" y="4285187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E9C667F-7BA7-8074-10A4-54B6EECDBD12}"/>
              </a:ext>
            </a:extLst>
          </p:cNvPr>
          <p:cNvSpPr txBox="1"/>
          <p:nvPr/>
        </p:nvSpPr>
        <p:spPr>
          <a:xfrm>
            <a:off x="4390332" y="3404184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EA5590-3CDB-A47B-77E8-F2CFF650AE67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</a:t>
            </a:r>
            <a:r>
              <a:rPr lang="nl-BE" err="1"/>
              <a:t>NoSQL</a:t>
            </a:r>
            <a:r>
              <a:rPr lang="nl-BE"/>
              <a:t> </a:t>
            </a:r>
            <a:r>
              <a:rPr lang="nl-BE" err="1"/>
              <a:t>DBs</a:t>
            </a:r>
            <a:endParaRPr lang="nl-BE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ACC9356-DB23-4151-9433-5E48C65CB70D}"/>
              </a:ext>
            </a:extLst>
          </p:cNvPr>
          <p:cNvSpPr txBox="1"/>
          <p:nvPr/>
        </p:nvSpPr>
        <p:spPr>
          <a:xfrm>
            <a:off x="273302" y="1466037"/>
            <a:ext cx="155904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sz="800" err="1"/>
              <a:t>Relational</a:t>
            </a:r>
            <a:r>
              <a:rPr lang="nl-BE" sz="800"/>
              <a:t>/</a:t>
            </a:r>
            <a:r>
              <a:rPr lang="nl-BE" sz="800" err="1"/>
              <a:t>operational</a:t>
            </a:r>
            <a:r>
              <a:rPr lang="nl-BE" sz="800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011ACA3-22F3-4894-A581-BBAF469FCF6E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DDC54F1-0E4B-48B9-A1A2-F03CE842D0EE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9073504C-0366-4139-A91D-33B9F3F09D03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C100EC27-AEF0-45E3-BD8A-BF56D932A140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E1055E9-7311-4B2A-B6B3-D2F70BA393FA}"/>
              </a:ext>
            </a:extLst>
          </p:cNvPr>
          <p:cNvSpPr txBox="1"/>
          <p:nvPr/>
        </p:nvSpPr>
        <p:spPr>
          <a:xfrm>
            <a:off x="5393114" y="95466"/>
            <a:ext cx="139830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2F43B54-47EB-47DC-B1A9-9F89E3B2293A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19FE4D3-5FE4-4F42-B67C-3CB216DD8F1E}"/>
              </a:ext>
            </a:extLst>
          </p:cNvPr>
          <p:cNvSpPr txBox="1"/>
          <p:nvPr/>
        </p:nvSpPr>
        <p:spPr>
          <a:xfrm>
            <a:off x="4999761" y="2023300"/>
            <a:ext cx="64644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B927946F-7D4B-4DCC-B57A-789A85BCE083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F356D2F-21ED-4C8F-9664-EA4B6D6CC05F}"/>
              </a:ext>
            </a:extLst>
          </p:cNvPr>
          <p:cNvSpPr txBox="1"/>
          <p:nvPr/>
        </p:nvSpPr>
        <p:spPr>
          <a:xfrm>
            <a:off x="6917918" y="1289097"/>
            <a:ext cx="12253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Warehouse</a:t>
            </a:r>
            <a:endParaRPr lang="nl-NL"/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1067C8CA-412A-46FC-AEC8-E0426CB0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256DD5AE-FCAD-4BB1-294C-287A862ECE6A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B58763A3-98B0-D938-215F-DA31C6BAF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" y="4627236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AB0D5D-4E36-1321-208D-ACC0B662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9993DA-D5A4-763C-1255-99C418E9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037A161C-8AF4-F781-2803-B1F6FE7A0CB0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0F79A35-AC38-2D7B-6393-53F8D3101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EF82EE41-8518-385F-396A-C7DDF1DB7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32C6E489-5392-0B79-B73B-A2D99720F248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CD33212E-2228-7D82-59CD-82FB31AE4500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F4595AF7-FD59-431B-0AE2-E9C69B29A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B3ADE064-E7DB-CF6E-D2D9-F46A3970C60D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107D6599-EF0D-0BD5-2E30-FCAA474BE63E}"/>
              </a:ext>
            </a:extLst>
          </p:cNvPr>
          <p:cNvSpPr/>
          <p:nvPr/>
        </p:nvSpPr>
        <p:spPr>
          <a:xfrm>
            <a:off x="273862" y="5687552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97811FA4-42E9-AA3B-97AB-1C7EEA88E56D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6ABD698A-6C7E-A654-9C82-3223A85A4DF8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5ED7D3D7-3AC7-D8AC-CADF-D60350068A48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BF34AAA2-32AC-C5C7-8DE5-1F230273FDDE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F0E38BE-E056-0F8D-512B-DE999552746B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B14A6B8-686F-46A7-862F-5B2492783DDC}"/>
              </a:ext>
            </a:extLst>
          </p:cNvPr>
          <p:cNvSpPr txBox="1"/>
          <p:nvPr/>
        </p:nvSpPr>
        <p:spPr>
          <a:xfrm>
            <a:off x="5067265" y="2859796"/>
            <a:ext cx="540345" cy="2542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D5CCF9DF-AC7C-425F-A330-305D2BB3F7FF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8A143737-7EF6-2B68-0474-6981B0A869F0}"/>
              </a:ext>
            </a:extLst>
          </p:cNvPr>
          <p:cNvSpPr/>
          <p:nvPr/>
        </p:nvSpPr>
        <p:spPr>
          <a:xfrm>
            <a:off x="2443401" y="1493091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6E1437BD-2D2C-656A-F122-40DD7DA72AA7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953AC416-A6DA-B277-0969-EAF5599854A4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162A9DD3-375F-9B18-93F1-B38548B4A99C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32253763-ECE2-B09F-B492-B4326843A522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 flipV="1">
            <a:off x="1722551" y="2022389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3A2126D4-CB69-C35A-340B-F00B10AE57AA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003F36EC-A2D7-2C1F-5BE8-0E02303B274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C4BCCF62-A2FE-5160-8D70-2FC3CF41AC33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A1F359F-4E47-C604-7A95-6D350CA0860D}"/>
              </a:ext>
            </a:extLst>
          </p:cNvPr>
          <p:cNvCxnSpPr>
            <a:cxnSpLocks/>
          </p:cNvCxnSpPr>
          <p:nvPr/>
        </p:nvCxnSpPr>
        <p:spPr>
          <a:xfrm>
            <a:off x="3834716" y="5310896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965839A9-5F04-4104-10B3-B0BA7ADBFDB7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3F5ACE16-3636-0671-DD85-C9CBF689AC76}"/>
              </a:ext>
            </a:extLst>
          </p:cNvPr>
          <p:cNvCxnSpPr>
            <a:cxnSpLocks/>
          </p:cNvCxnSpPr>
          <p:nvPr/>
        </p:nvCxnSpPr>
        <p:spPr>
          <a:xfrm>
            <a:off x="6536083" y="4212836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AAF771D8-A363-E012-FD45-62509904B094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A14E0F-1CD1-3DBD-5A5B-07120CEACECA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351D1A02-CB9C-7A7B-3B88-4BDC3B88376F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FC29D92A-8D59-7950-F1EB-EA2378B2A7DF}"/>
              </a:ext>
            </a:extLst>
          </p:cNvPr>
          <p:cNvSpPr/>
          <p:nvPr/>
        </p:nvSpPr>
        <p:spPr>
          <a:xfrm>
            <a:off x="2130854" y="6196722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AFD926C9-580C-392B-4E52-ED3AA1657995}"/>
              </a:ext>
            </a:extLst>
          </p:cNvPr>
          <p:cNvSpPr txBox="1"/>
          <p:nvPr/>
        </p:nvSpPr>
        <p:spPr>
          <a:xfrm>
            <a:off x="5542784" y="6066075"/>
            <a:ext cx="994352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D316B904-66F4-2F69-E823-0B23DF348B10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9759FDC-6A72-43F1-A2DA-6419A616D58A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D61E3910-2924-EFBA-4B37-B2BA509E8C03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573637D0-EAEE-40D3-D6D9-8A06EA327499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7F90D40-51B9-5BBC-4A86-800904D0DE13}"/>
              </a:ext>
            </a:extLst>
          </p:cNvPr>
          <p:cNvSpPr txBox="1"/>
          <p:nvPr/>
        </p:nvSpPr>
        <p:spPr>
          <a:xfrm>
            <a:off x="8833752" y="3371439"/>
            <a:ext cx="1248366" cy="25424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75823411-F284-906E-A35B-22AACC99AF8A}"/>
              </a:ext>
            </a:extLst>
          </p:cNvPr>
          <p:cNvSpPr/>
          <p:nvPr/>
        </p:nvSpPr>
        <p:spPr>
          <a:xfrm>
            <a:off x="4157341" y="1036596"/>
            <a:ext cx="2307605" cy="52558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4040AFE-5ED2-E482-FF7B-D0DDBEC43140}"/>
              </a:ext>
            </a:extLst>
          </p:cNvPr>
          <p:cNvSpPr txBox="1"/>
          <p:nvPr/>
        </p:nvSpPr>
        <p:spPr>
          <a:xfrm>
            <a:off x="4915096" y="909617"/>
            <a:ext cx="793652" cy="25424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9DF68BD7-8305-4935-98F3-FAB431EC0F10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225E0547-BA2D-E70A-ED18-B45FCC4FC21B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B7593D02-DA7D-4D1B-9146-0D78B321011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9E0E3A2-B399-E81F-24A6-8F7750C22348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08EFCB07-8F59-D7EE-20C3-EA6F562B4137}"/>
              </a:ext>
            </a:extLst>
          </p:cNvPr>
          <p:cNvSpPr/>
          <p:nvPr/>
        </p:nvSpPr>
        <p:spPr>
          <a:xfrm>
            <a:off x="2132225" y="963502"/>
            <a:ext cx="6419579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C5F4B737-A082-7961-998B-CE8DD62A035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06616" y="4578213"/>
            <a:ext cx="0" cy="73126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65739DAD-B2C2-6BDE-F311-09F9258CD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6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kstvak 110">
            <a:extLst>
              <a:ext uri="{FF2B5EF4-FFF2-40B4-BE49-F238E27FC236}">
                <a16:creationId xmlns:a16="http://schemas.microsoft.com/office/drawing/2014/main" id="{717C7E71-9B42-861A-0143-36FFDE179AC7}"/>
              </a:ext>
            </a:extLst>
          </p:cNvPr>
          <p:cNvSpPr txBox="1"/>
          <p:nvPr/>
        </p:nvSpPr>
        <p:spPr>
          <a:xfrm>
            <a:off x="4427272" y="2562163"/>
            <a:ext cx="4422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7B5CDD75-FE3D-4385-8CA9-3D715BF60531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DA51A820-E4BE-2C87-DDF8-E101AB0A5BFE}"/>
              </a:ext>
            </a:extLst>
          </p:cNvPr>
          <p:cNvSpPr txBox="1"/>
          <p:nvPr/>
        </p:nvSpPr>
        <p:spPr>
          <a:xfrm>
            <a:off x="8240760" y="422987"/>
            <a:ext cx="74595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>
                <a:cs typeface="Calibri"/>
              </a:rPr>
              <a:t>Azure</a:t>
            </a:r>
            <a:r>
              <a:rPr lang="nl-BE" dirty="0">
                <a:cs typeface="Calibri"/>
              </a:rPr>
              <a:t> AD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3A1ECA47-4548-7D50-D482-D6427D68BE9B}"/>
              </a:ext>
            </a:extLst>
          </p:cNvPr>
          <p:cNvSpPr txBox="1"/>
          <p:nvPr/>
        </p:nvSpPr>
        <p:spPr>
          <a:xfrm>
            <a:off x="4423447" y="4269145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E9C667F-7BA7-8074-10A4-54B6EECDBD12}"/>
              </a:ext>
            </a:extLst>
          </p:cNvPr>
          <p:cNvSpPr txBox="1"/>
          <p:nvPr/>
        </p:nvSpPr>
        <p:spPr>
          <a:xfrm>
            <a:off x="4446479" y="3380121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EA5590-3CDB-A47B-77E8-F2CFF650AE67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</a:t>
            </a:r>
            <a:r>
              <a:rPr lang="nl-BE" err="1"/>
              <a:t>NoSQL</a:t>
            </a:r>
            <a:r>
              <a:rPr lang="nl-BE"/>
              <a:t> </a:t>
            </a:r>
            <a:r>
              <a:rPr lang="nl-BE" err="1"/>
              <a:t>DBs</a:t>
            </a:r>
            <a:endParaRPr lang="nl-BE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ACC9356-DB23-4151-9433-5E48C65CB70D}"/>
              </a:ext>
            </a:extLst>
          </p:cNvPr>
          <p:cNvSpPr txBox="1"/>
          <p:nvPr/>
        </p:nvSpPr>
        <p:spPr>
          <a:xfrm>
            <a:off x="289344" y="1433953"/>
            <a:ext cx="15590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Relational</a:t>
            </a:r>
            <a:r>
              <a:rPr lang="nl-BE"/>
              <a:t>/</a:t>
            </a:r>
            <a:r>
              <a:rPr lang="nl-BE" err="1"/>
              <a:t>operational</a:t>
            </a:r>
            <a:r>
              <a:rPr lang="nl-BE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011ACA3-22F3-4894-A581-BBAF469FCF6E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DDC54F1-0E4B-48B9-A1A2-F03CE842D0EE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9073504C-0366-4139-A91D-33B9F3F09D03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C100EC27-AEF0-45E3-BD8A-BF56D932A140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E1055E9-7311-4B2A-B6B3-D2F70BA393FA}"/>
              </a:ext>
            </a:extLst>
          </p:cNvPr>
          <p:cNvSpPr txBox="1"/>
          <p:nvPr/>
        </p:nvSpPr>
        <p:spPr>
          <a:xfrm>
            <a:off x="5601661" y="87445"/>
            <a:ext cx="115767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2F43B54-47EB-47DC-B1A9-9F89E3B2293A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19FE4D3-5FE4-4F42-B67C-3CB216DD8F1E}"/>
              </a:ext>
            </a:extLst>
          </p:cNvPr>
          <p:cNvSpPr txBox="1"/>
          <p:nvPr/>
        </p:nvSpPr>
        <p:spPr>
          <a:xfrm>
            <a:off x="5066021" y="2006735"/>
            <a:ext cx="58018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B927946F-7D4B-4DCC-B57A-789A85BCE083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F356D2F-21ED-4C8F-9664-EA4B6D6CC05F}"/>
              </a:ext>
            </a:extLst>
          </p:cNvPr>
          <p:cNvSpPr txBox="1"/>
          <p:nvPr/>
        </p:nvSpPr>
        <p:spPr>
          <a:xfrm>
            <a:off x="7014170" y="1305139"/>
            <a:ext cx="108896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Data Warehouse</a:t>
            </a:r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1067C8CA-412A-46FC-AEC8-E0426CB0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256DD5AE-FCAD-4BB1-294C-287A862ECE6A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B58763A3-98B0-D938-215F-DA31C6BAF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" y="4627236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AB0D5D-4E36-1321-208D-ACC0B662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9993DA-D5A4-763C-1255-99C418E9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037A161C-8AF4-F781-2803-B1F6FE7A0CB0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0F79A35-AC38-2D7B-6393-53F8D3101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EF82EE41-8518-385F-396A-C7DDF1DB7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32C6E489-5392-0B79-B73B-A2D99720F248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CD33212E-2228-7D82-59CD-82FB31AE4500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F4595AF7-FD59-431B-0AE2-E9C69B29A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B3ADE064-E7DB-CF6E-D2D9-F46A3970C60D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107D6599-EF0D-0BD5-2E30-FCAA474BE63E}"/>
              </a:ext>
            </a:extLst>
          </p:cNvPr>
          <p:cNvSpPr/>
          <p:nvPr/>
        </p:nvSpPr>
        <p:spPr>
          <a:xfrm>
            <a:off x="273862" y="5703594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97811FA4-42E9-AA3B-97AB-1C7EEA88E56D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6ABD698A-6C7E-A654-9C82-3223A85A4DF8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5ED7D3D7-3AC7-D8AC-CADF-D60350068A48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BF34AAA2-32AC-C5C7-8DE5-1F230273FDDE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F0E38BE-E056-0F8D-512B-DE999552746B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B14A6B8-686F-46A7-862F-5B2492783DDC}"/>
              </a:ext>
            </a:extLst>
          </p:cNvPr>
          <p:cNvSpPr txBox="1"/>
          <p:nvPr/>
        </p:nvSpPr>
        <p:spPr>
          <a:xfrm>
            <a:off x="5075286" y="2859796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D5CCF9DF-AC7C-425F-A330-305D2BB3F7FF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8A143737-7EF6-2B68-0474-6981B0A869F0}"/>
              </a:ext>
            </a:extLst>
          </p:cNvPr>
          <p:cNvSpPr/>
          <p:nvPr/>
        </p:nvSpPr>
        <p:spPr>
          <a:xfrm>
            <a:off x="2443401" y="1493091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6E1437BD-2D2C-656A-F122-40DD7DA72AA7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953AC416-A6DA-B277-0969-EAF5599854A4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162A9DD3-375F-9B18-93F1-B38548B4A99C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32253763-ECE2-B09F-B492-B4326843A522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 flipV="1">
            <a:off x="1722551" y="2022389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3A2126D4-CB69-C35A-340B-F00B10AE57AA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003F36EC-A2D7-2C1F-5BE8-0E02303B274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C4BCCF62-A2FE-5160-8D70-2FC3CF41AC33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A1F359F-4E47-C604-7A95-6D350CA0860D}"/>
              </a:ext>
            </a:extLst>
          </p:cNvPr>
          <p:cNvCxnSpPr>
            <a:cxnSpLocks/>
          </p:cNvCxnSpPr>
          <p:nvPr/>
        </p:nvCxnSpPr>
        <p:spPr>
          <a:xfrm>
            <a:off x="3834716" y="5359022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965839A9-5F04-4104-10B3-B0BA7ADBFDB7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3F5ACE16-3636-0671-DD85-C9CBF689AC76}"/>
              </a:ext>
            </a:extLst>
          </p:cNvPr>
          <p:cNvCxnSpPr>
            <a:cxnSpLocks/>
          </p:cNvCxnSpPr>
          <p:nvPr/>
        </p:nvCxnSpPr>
        <p:spPr>
          <a:xfrm>
            <a:off x="6536083" y="4212836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AAF771D8-A363-E012-FD45-62509904B094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A14E0F-1CD1-3DBD-5A5B-07120CEACECA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351D1A02-CB9C-7A7B-3B88-4BDC3B88376F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FC29D92A-8D59-7950-F1EB-EA2378B2A7DF}"/>
              </a:ext>
            </a:extLst>
          </p:cNvPr>
          <p:cNvSpPr/>
          <p:nvPr/>
        </p:nvSpPr>
        <p:spPr>
          <a:xfrm>
            <a:off x="2130854" y="6196722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AFD926C9-580C-392B-4E52-ED3AA1657995}"/>
              </a:ext>
            </a:extLst>
          </p:cNvPr>
          <p:cNvSpPr txBox="1"/>
          <p:nvPr/>
        </p:nvSpPr>
        <p:spPr>
          <a:xfrm>
            <a:off x="5534763" y="6058054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D316B904-66F4-2F69-E823-0B23DF348B10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9759FDC-6A72-43F1-A2DA-6419A616D58A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D61E3910-2924-EFBA-4B37-B2BA509E8C03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573637D0-EAEE-40D3-D6D9-8A06EA327499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7F90D40-51B9-5BBC-4A86-800904D0DE13}"/>
              </a:ext>
            </a:extLst>
          </p:cNvPr>
          <p:cNvSpPr txBox="1"/>
          <p:nvPr/>
        </p:nvSpPr>
        <p:spPr>
          <a:xfrm>
            <a:off x="8930005" y="3387481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75823411-F284-906E-A35B-22AACC99AF8A}"/>
              </a:ext>
            </a:extLst>
          </p:cNvPr>
          <p:cNvSpPr/>
          <p:nvPr/>
        </p:nvSpPr>
        <p:spPr>
          <a:xfrm>
            <a:off x="4149320" y="1004512"/>
            <a:ext cx="2315626" cy="5656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4040AFE-5ED2-E482-FF7B-D0DDBEC43140}"/>
              </a:ext>
            </a:extLst>
          </p:cNvPr>
          <p:cNvSpPr txBox="1"/>
          <p:nvPr/>
        </p:nvSpPr>
        <p:spPr>
          <a:xfrm>
            <a:off x="4979264" y="909617"/>
            <a:ext cx="68937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9DF68BD7-8305-4935-98F3-FAB431EC0F10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225E0547-BA2D-E70A-ED18-B45FCC4FC21B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B7593D02-DA7D-4D1B-9146-0D78B321011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9E0E3A2-B399-E81F-24A6-8F7750C22348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08EFCB07-8F59-D7EE-20C3-EA6F562B4137}"/>
              </a:ext>
            </a:extLst>
          </p:cNvPr>
          <p:cNvSpPr/>
          <p:nvPr/>
        </p:nvSpPr>
        <p:spPr>
          <a:xfrm>
            <a:off x="2132225" y="963502"/>
            <a:ext cx="8208273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C5F4B737-A082-7961-998B-CE8DD62A035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14637" y="4578213"/>
            <a:ext cx="0" cy="79543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65739DAD-B2C2-6BDE-F311-09F9258CD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66104575-2965-4432-D174-42AE6C9538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9" y="519250"/>
            <a:ext cx="1643800" cy="792892"/>
          </a:xfrm>
          <a:prstGeom prst="rect">
            <a:avLst/>
          </a:prstGeom>
        </p:spPr>
      </p:pic>
      <p:pic>
        <p:nvPicPr>
          <p:cNvPr id="6" name="Picture 5" descr="All Microsoft Fabric icons for diagramming - Sam Debruyn">
            <a:extLst>
              <a:ext uri="{FF2B5EF4-FFF2-40B4-BE49-F238E27FC236}">
                <a16:creationId xmlns:a16="http://schemas.microsoft.com/office/drawing/2014/main" id="{6B9D7C3D-5942-F741-10D4-048C9D221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8320" y="1606149"/>
            <a:ext cx="630495" cy="633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A452D0-50D7-46AE-6AF2-10F2EA49ED36}"/>
              </a:ext>
            </a:extLst>
          </p:cNvPr>
          <p:cNvSpPr txBox="1"/>
          <p:nvPr/>
        </p:nvSpPr>
        <p:spPr>
          <a:xfrm>
            <a:off x="2653947" y="2252516"/>
            <a:ext cx="9725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libri"/>
                <a:cs typeface="Calibri"/>
              </a:rPr>
              <a:t>Data Factory</a:t>
            </a:r>
          </a:p>
        </p:txBody>
      </p:sp>
      <p:pic>
        <p:nvPicPr>
          <p:cNvPr id="5" name="Picture 4" descr="All Microsoft Fabric icons for diagramming - Sam Debruyn">
            <a:extLst>
              <a:ext uri="{FF2B5EF4-FFF2-40B4-BE49-F238E27FC236}">
                <a16:creationId xmlns:a16="http://schemas.microsoft.com/office/drawing/2014/main" id="{B6B54FE8-C495-58B2-7207-20E4C26DE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8320" y="3043884"/>
            <a:ext cx="630495" cy="633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2BEFB-4BF5-331C-2911-264803C73812}"/>
              </a:ext>
            </a:extLst>
          </p:cNvPr>
          <p:cNvSpPr txBox="1"/>
          <p:nvPr/>
        </p:nvSpPr>
        <p:spPr>
          <a:xfrm>
            <a:off x="2725833" y="3661496"/>
            <a:ext cx="9725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libri"/>
                <a:cs typeface="Calibri"/>
              </a:rPr>
              <a:t>Data Factory</a:t>
            </a:r>
          </a:p>
        </p:txBody>
      </p:sp>
      <p:pic>
        <p:nvPicPr>
          <p:cNvPr id="13" name="Picture 12" descr="File:New Power BI Logo.svg - Wikimedia Commons">
            <a:extLst>
              <a:ext uri="{FF2B5EF4-FFF2-40B4-BE49-F238E27FC236}">
                <a16:creationId xmlns:a16="http://schemas.microsoft.com/office/drawing/2014/main" id="{4BE0FA54-C19B-4C8E-4642-5AD40B5D7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6434" y="1853072"/>
            <a:ext cx="578349" cy="572203"/>
          </a:xfrm>
          <a:prstGeom prst="rect">
            <a:avLst/>
          </a:prstGeom>
        </p:spPr>
      </p:pic>
      <p:pic>
        <p:nvPicPr>
          <p:cNvPr id="15" name="Picture 14" descr="All Microsoft Fabric icons for diagramming - Sam Debruyn">
            <a:extLst>
              <a:ext uri="{FF2B5EF4-FFF2-40B4-BE49-F238E27FC236}">
                <a16:creationId xmlns:a16="http://schemas.microsoft.com/office/drawing/2014/main" id="{F1890EB5-726B-13D7-748C-587124E7A6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4672" y="2251365"/>
            <a:ext cx="512507" cy="487139"/>
          </a:xfrm>
          <a:prstGeom prst="rect">
            <a:avLst/>
          </a:prstGeom>
        </p:spPr>
      </p:pic>
      <p:pic>
        <p:nvPicPr>
          <p:cNvPr id="16" name="Picture 15" descr="All Microsoft Fabric icons for diagramming - Sam Debruyn">
            <a:extLst>
              <a:ext uri="{FF2B5EF4-FFF2-40B4-BE49-F238E27FC236}">
                <a16:creationId xmlns:a16="http://schemas.microsoft.com/office/drawing/2014/main" id="{7079F7F6-C3B8-B6CB-0922-86DF28A7C0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0091" y="3068671"/>
            <a:ext cx="512507" cy="487139"/>
          </a:xfrm>
          <a:prstGeom prst="rect">
            <a:avLst/>
          </a:prstGeom>
        </p:spPr>
      </p:pic>
      <p:pic>
        <p:nvPicPr>
          <p:cNvPr id="17" name="Picture 16" descr="All Microsoft Fabric icons for diagramming - Sam Debruyn">
            <a:extLst>
              <a:ext uri="{FF2B5EF4-FFF2-40B4-BE49-F238E27FC236}">
                <a16:creationId xmlns:a16="http://schemas.microsoft.com/office/drawing/2014/main" id="{9E50C8F1-03B1-0679-8107-FC2A5308C6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533" y="3953574"/>
            <a:ext cx="512507" cy="487139"/>
          </a:xfrm>
          <a:prstGeom prst="rect">
            <a:avLst/>
          </a:prstGeom>
        </p:spPr>
      </p:pic>
      <p:pic>
        <p:nvPicPr>
          <p:cNvPr id="18" name="Picture 17" descr="All Microsoft Fabric icons for diagramming - Sam Debruyn">
            <a:extLst>
              <a:ext uri="{FF2B5EF4-FFF2-40B4-BE49-F238E27FC236}">
                <a16:creationId xmlns:a16="http://schemas.microsoft.com/office/drawing/2014/main" id="{5EA355B2-957C-1F28-7351-9C411F149F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7158" y="1790479"/>
            <a:ext cx="825909" cy="800541"/>
          </a:xfrm>
          <a:prstGeom prst="rect">
            <a:avLst/>
          </a:prstGeom>
        </p:spPr>
      </p:pic>
      <p:pic>
        <p:nvPicPr>
          <p:cNvPr id="19" name="Picture 18" descr="All Microsoft Fabric icons for diagramming - Sam Debruyn">
            <a:extLst>
              <a:ext uri="{FF2B5EF4-FFF2-40B4-BE49-F238E27FC236}">
                <a16:creationId xmlns:a16="http://schemas.microsoft.com/office/drawing/2014/main" id="{F68D83BC-F37F-1A55-AD6D-0C24E17ADA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5546" y="6251490"/>
            <a:ext cx="519883" cy="5232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C2CA82-13FA-E907-1D13-3A73E2D6545E}"/>
              </a:ext>
            </a:extLst>
          </p:cNvPr>
          <p:cNvSpPr txBox="1"/>
          <p:nvPr/>
        </p:nvSpPr>
        <p:spPr>
          <a:xfrm>
            <a:off x="3298827" y="6389947"/>
            <a:ext cx="9725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libri"/>
                <a:cs typeface="Calibri"/>
              </a:rPr>
              <a:t>Data Factory</a:t>
            </a:r>
          </a:p>
        </p:txBody>
      </p:sp>
      <p:pic>
        <p:nvPicPr>
          <p:cNvPr id="25" name="Picture 24" descr="Synapse Data Science, in Microsoft Fabric | Comset World of Data">
            <a:extLst>
              <a:ext uri="{FF2B5EF4-FFF2-40B4-BE49-F238E27FC236}">
                <a16:creationId xmlns:a16="http://schemas.microsoft.com/office/drawing/2014/main" id="{FABC32B8-53FD-E2B8-6760-B3BC285320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0593" y="4002737"/>
            <a:ext cx="881216" cy="8804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613FFF-B8BB-7ED4-C722-232D3E681A62}"/>
              </a:ext>
            </a:extLst>
          </p:cNvPr>
          <p:cNvSpPr txBox="1"/>
          <p:nvPr/>
        </p:nvSpPr>
        <p:spPr>
          <a:xfrm>
            <a:off x="9030767" y="5001140"/>
            <a:ext cx="9725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Synapse </a:t>
            </a:r>
            <a:r>
              <a:rPr lang="en-US" sz="1100">
                <a:ea typeface="Calibri"/>
                <a:cs typeface="Calibri"/>
              </a:rPr>
              <a:t>Data Science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411D32-3FDD-A09B-63B0-17173E40C991}"/>
              </a:ext>
            </a:extLst>
          </p:cNvPr>
          <p:cNvSpPr txBox="1"/>
          <p:nvPr/>
        </p:nvSpPr>
        <p:spPr>
          <a:xfrm>
            <a:off x="7087498" y="2636950"/>
            <a:ext cx="119026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libri"/>
                <a:cs typeface="Calibri"/>
              </a:rPr>
              <a:t>Synapse Data Warehousing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4E019C-5793-8D51-82D8-83FD62574DE3}"/>
              </a:ext>
            </a:extLst>
          </p:cNvPr>
          <p:cNvSpPr txBox="1"/>
          <p:nvPr/>
        </p:nvSpPr>
        <p:spPr>
          <a:xfrm>
            <a:off x="5538122" y="4090340"/>
            <a:ext cx="7004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cs typeface="Calibri"/>
              </a:rPr>
              <a:t>OneLake</a:t>
            </a:r>
            <a:endParaRPr lang="en-US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3997E-8A56-25E5-63E0-3AB10F6347D5}"/>
              </a:ext>
            </a:extLst>
          </p:cNvPr>
          <p:cNvSpPr txBox="1"/>
          <p:nvPr/>
        </p:nvSpPr>
        <p:spPr>
          <a:xfrm>
            <a:off x="5524514" y="3205876"/>
            <a:ext cx="7004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cs typeface="Calibri"/>
              </a:rPr>
              <a:t>OneLake</a:t>
            </a:r>
            <a:endParaRPr lang="en-US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7F03F1-6AD9-777B-CDC9-9AD235233D99}"/>
              </a:ext>
            </a:extLst>
          </p:cNvPr>
          <p:cNvSpPr txBox="1"/>
          <p:nvPr/>
        </p:nvSpPr>
        <p:spPr>
          <a:xfrm>
            <a:off x="5510907" y="2382644"/>
            <a:ext cx="7004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cs typeface="Calibri"/>
              </a:rPr>
              <a:t>OneLake</a:t>
            </a:r>
            <a:endParaRPr lang="en-US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B80634-528F-06FB-F969-F7F9D9F0B222}"/>
              </a:ext>
            </a:extLst>
          </p:cNvPr>
          <p:cNvSpPr txBox="1"/>
          <p:nvPr/>
        </p:nvSpPr>
        <p:spPr>
          <a:xfrm>
            <a:off x="9075979" y="2450679"/>
            <a:ext cx="9725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Power BI</a:t>
            </a:r>
            <a:endParaRPr lang="en-US"/>
          </a:p>
        </p:txBody>
      </p:sp>
      <p:pic>
        <p:nvPicPr>
          <p:cNvPr id="12" name="Picture 11" descr="A blue pyramid with white stripes&#10;&#10;Description automatically generated">
            <a:extLst>
              <a:ext uri="{FF2B5EF4-FFF2-40B4-BE49-F238E27FC236}">
                <a16:creationId xmlns:a16="http://schemas.microsoft.com/office/drawing/2014/main" id="{B2D1D6A4-44F1-DCA2-4CAA-71F4AECA99C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556" r="715" b="2066"/>
          <a:stretch/>
        </p:blipFill>
        <p:spPr>
          <a:xfrm>
            <a:off x="7763253" y="316700"/>
            <a:ext cx="458646" cy="445236"/>
          </a:xfrm>
          <a:prstGeom prst="rect">
            <a:avLst/>
          </a:prstGeom>
        </p:spPr>
      </p:pic>
      <p:pic>
        <p:nvPicPr>
          <p:cNvPr id="22" name="Picture 21" descr="A yellow key in a blue circle&#10;&#10;Description automatically generated">
            <a:extLst>
              <a:ext uri="{FF2B5EF4-FFF2-40B4-BE49-F238E27FC236}">
                <a16:creationId xmlns:a16="http://schemas.microsoft.com/office/drawing/2014/main" id="{3A884A5B-733D-597E-2004-8045707F9C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0840" y="311996"/>
            <a:ext cx="885568" cy="4363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B72CCE-543A-51AE-51B7-F79B79396E85}"/>
              </a:ext>
            </a:extLst>
          </p:cNvPr>
          <p:cNvSpPr txBox="1"/>
          <p:nvPr/>
        </p:nvSpPr>
        <p:spPr>
          <a:xfrm>
            <a:off x="9548133" y="406812"/>
            <a:ext cx="1196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cs typeface="Calibri"/>
              </a:rPr>
              <a:t>Keyvault</a:t>
            </a:r>
          </a:p>
        </p:txBody>
      </p:sp>
      <p:pic>
        <p:nvPicPr>
          <p:cNvPr id="30" name="Picture 29" descr="A blue eye with black lines&#10;&#10;Description automatically generated">
            <a:extLst>
              <a:ext uri="{FF2B5EF4-FFF2-40B4-BE49-F238E27FC236}">
                <a16:creationId xmlns:a16="http://schemas.microsoft.com/office/drawing/2014/main" id="{AA3E1AEC-C7DF-6120-588A-51F9D21433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5344" y="211109"/>
            <a:ext cx="572532" cy="6446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56D0C8-2D77-2533-EF7D-C5ADCEB52A52}"/>
              </a:ext>
            </a:extLst>
          </p:cNvPr>
          <p:cNvSpPr txBox="1"/>
          <p:nvPr/>
        </p:nvSpPr>
        <p:spPr>
          <a:xfrm>
            <a:off x="2920201" y="397080"/>
            <a:ext cx="75156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cs typeface="Calibri"/>
              </a:rPr>
              <a:t>Purview</a:t>
            </a:r>
            <a:endParaRPr lang="en-US" sz="1100">
              <a:cs typeface="Calibri"/>
            </a:endParaRPr>
          </a:p>
        </p:txBody>
      </p:sp>
      <p:pic>
        <p:nvPicPr>
          <p:cNvPr id="43" name="Picture 42" descr="Advanced data visualization powered by Azure Cosmos DB">
            <a:extLst>
              <a:ext uri="{FF2B5EF4-FFF2-40B4-BE49-F238E27FC236}">
                <a16:creationId xmlns:a16="http://schemas.microsoft.com/office/drawing/2014/main" id="{512B2839-270C-BD19-4BA8-CCE34F5756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8945" y="4518189"/>
            <a:ext cx="773876" cy="7310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AA31F49-F867-7F09-9CA8-98121213B175}"/>
              </a:ext>
            </a:extLst>
          </p:cNvPr>
          <p:cNvSpPr txBox="1"/>
          <p:nvPr/>
        </p:nvSpPr>
        <p:spPr>
          <a:xfrm>
            <a:off x="7130715" y="5189166"/>
            <a:ext cx="9725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Cosmos DB</a:t>
            </a:r>
            <a:endParaRPr lang="en-US" dirty="0"/>
          </a:p>
        </p:txBody>
      </p:sp>
      <p:pic>
        <p:nvPicPr>
          <p:cNvPr id="53" name="Picture 52" descr="Microsoft Fabric">
            <a:extLst>
              <a:ext uri="{FF2B5EF4-FFF2-40B4-BE49-F238E27FC236}">
                <a16:creationId xmlns:a16="http://schemas.microsoft.com/office/drawing/2014/main" id="{D709165B-91E1-5B5A-968C-145FE636B9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73828" y="4392879"/>
            <a:ext cx="585850" cy="6353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B921FF-C40C-EE35-CE2C-411A5D4D14A9}"/>
              </a:ext>
            </a:extLst>
          </p:cNvPr>
          <p:cNvSpPr txBox="1"/>
          <p:nvPr/>
        </p:nvSpPr>
        <p:spPr>
          <a:xfrm>
            <a:off x="2656560" y="5046950"/>
            <a:ext cx="11704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Calibri"/>
                <a:cs typeface="Calibri"/>
              </a:rPr>
              <a:t>Synapse Real Time Analytics</a:t>
            </a:r>
            <a:endParaRPr lang="en-US" dirty="0"/>
          </a:p>
        </p:txBody>
      </p:sp>
      <p:pic>
        <p:nvPicPr>
          <p:cNvPr id="59" name="Picture 14" descr="Configuring Windows Analytics: Part 2 Creating the Azure Log Analytics  Workspace | CheckYourLogs.Net">
            <a:extLst>
              <a:ext uri="{FF2B5EF4-FFF2-40B4-BE49-F238E27FC236}">
                <a16:creationId xmlns:a16="http://schemas.microsoft.com/office/drawing/2014/main" id="{D0C320F8-22B8-8946-1DBB-47B2C326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587" y="879594"/>
            <a:ext cx="1113093" cy="9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5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D159-F409-2799-1856-CAB304F8C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3 Things You Should Know About Azure Synapse Dedicated SQL Pool">
            <a:extLst>
              <a:ext uri="{FF2B5EF4-FFF2-40B4-BE49-F238E27FC236}">
                <a16:creationId xmlns:a16="http://schemas.microsoft.com/office/drawing/2014/main" id="{77831EE4-4ED7-075C-4E20-30F817A9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40" y="2456037"/>
            <a:ext cx="1592822" cy="64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t #1. Azure sql db backups check the status - sysadminas.eu">
            <a:extLst>
              <a:ext uri="{FF2B5EF4-FFF2-40B4-BE49-F238E27FC236}">
                <a16:creationId xmlns:a16="http://schemas.microsoft.com/office/drawing/2014/main" id="{D2713547-8F81-2BB8-E471-ADF8CFBE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06" y="1563110"/>
            <a:ext cx="772545" cy="7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kstvak 110">
            <a:extLst>
              <a:ext uri="{FF2B5EF4-FFF2-40B4-BE49-F238E27FC236}">
                <a16:creationId xmlns:a16="http://schemas.microsoft.com/office/drawing/2014/main" id="{03961684-FEC2-6031-6FF3-CF1DD2B73E27}"/>
              </a:ext>
            </a:extLst>
          </p:cNvPr>
          <p:cNvSpPr txBox="1"/>
          <p:nvPr/>
        </p:nvSpPr>
        <p:spPr>
          <a:xfrm>
            <a:off x="4427272" y="2562163"/>
            <a:ext cx="4422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D712D90D-C6FE-9E87-49E8-CA8D22EF21BE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06B4F4A3-B819-1F22-6187-8640A37D0ABB}"/>
              </a:ext>
            </a:extLst>
          </p:cNvPr>
          <p:cNvSpPr txBox="1"/>
          <p:nvPr/>
        </p:nvSpPr>
        <p:spPr>
          <a:xfrm>
            <a:off x="2082976" y="289122"/>
            <a:ext cx="125052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Catalog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Glossary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Lineage</a:t>
            </a:r>
            <a:endParaRPr lang="nl-BE"/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F1F6D72B-F64B-F8B0-808A-32D23D1C6141}"/>
              </a:ext>
            </a:extLst>
          </p:cNvPr>
          <p:cNvSpPr txBox="1"/>
          <p:nvPr/>
        </p:nvSpPr>
        <p:spPr>
          <a:xfrm>
            <a:off x="4423447" y="4269145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021CAB6D-3CB5-08BE-BF4D-B21893A39B82}"/>
              </a:ext>
            </a:extLst>
          </p:cNvPr>
          <p:cNvSpPr txBox="1"/>
          <p:nvPr/>
        </p:nvSpPr>
        <p:spPr>
          <a:xfrm>
            <a:off x="4446479" y="3380121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718A9AE1-B5A9-3D7E-3A12-CBB1BD12BC9A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</a:t>
            </a:r>
            <a:r>
              <a:rPr lang="nl-BE" err="1"/>
              <a:t>NoSQL</a:t>
            </a:r>
            <a:r>
              <a:rPr lang="nl-BE"/>
              <a:t> </a:t>
            </a:r>
            <a:r>
              <a:rPr lang="nl-BE" err="1"/>
              <a:t>DBs</a:t>
            </a:r>
            <a:endParaRPr lang="nl-BE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12A4CED7-0530-2340-8E1F-E097CC1F1D63}"/>
              </a:ext>
            </a:extLst>
          </p:cNvPr>
          <p:cNvSpPr txBox="1"/>
          <p:nvPr/>
        </p:nvSpPr>
        <p:spPr>
          <a:xfrm>
            <a:off x="289344" y="1433953"/>
            <a:ext cx="15590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Relational</a:t>
            </a:r>
            <a:r>
              <a:rPr lang="nl-BE"/>
              <a:t>/</a:t>
            </a:r>
            <a:r>
              <a:rPr lang="nl-BE" err="1"/>
              <a:t>operational</a:t>
            </a:r>
            <a:r>
              <a:rPr lang="nl-BE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6D49F36B-D22D-8316-EF5B-ABBFC8FD3DBF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D4E2BFC8-CC6C-F5A5-36DB-57C44C57A474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28C7249F-481F-A3D9-F9A1-23CFDB91F69A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F68E14D-C366-70B6-CE7A-0D02F5B0663E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D84DCDB-A6EA-F015-A2DE-CC65D69F7DB8}"/>
              </a:ext>
            </a:extLst>
          </p:cNvPr>
          <p:cNvSpPr txBox="1"/>
          <p:nvPr/>
        </p:nvSpPr>
        <p:spPr>
          <a:xfrm>
            <a:off x="5601661" y="87445"/>
            <a:ext cx="115767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EB1BF3A4-C2AE-8673-73B2-AEF13FEFAC91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911FA85-062B-758E-BB1C-F15DC902052D}"/>
              </a:ext>
            </a:extLst>
          </p:cNvPr>
          <p:cNvSpPr txBox="1"/>
          <p:nvPr/>
        </p:nvSpPr>
        <p:spPr>
          <a:xfrm>
            <a:off x="5066021" y="2006735"/>
            <a:ext cx="58018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151666A0-562D-18CF-5FDC-EBE8238F6C11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C380907A-353A-CF77-1849-C25E4CF01A0C}"/>
              </a:ext>
            </a:extLst>
          </p:cNvPr>
          <p:cNvSpPr txBox="1"/>
          <p:nvPr/>
        </p:nvSpPr>
        <p:spPr>
          <a:xfrm>
            <a:off x="7014170" y="1305139"/>
            <a:ext cx="108896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Data Warehouse</a:t>
            </a:r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C1BDD365-71D6-1582-2666-AD3EDDB5D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F60286DB-FAAA-24B3-D8C0-F21062235D55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C956BF15-8CEA-20E0-C4F6-E90525848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" y="4627236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CCAF66D-0526-961E-D982-142F24A55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4427C3-04E8-117E-26C3-6C874F759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B49DAB53-258D-CEB5-7AF3-1D4A3BD7FA61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0C634EA3-E76C-DCBB-566D-1E254A94F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0571726C-936E-03D7-F07E-B55A67C8B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404C7E25-C0C3-C70A-A5B3-B2FCFEF5FC30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09070E49-811F-B2F6-14D5-23C9D3E810A8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8CCF5F0D-7C14-E6B9-7C32-A1C3170FFA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4F076138-EA3B-7A9C-8F0B-6339F7C6BA48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94DD59C7-5B0C-3830-FD31-AC3634E3B675}"/>
              </a:ext>
            </a:extLst>
          </p:cNvPr>
          <p:cNvSpPr/>
          <p:nvPr/>
        </p:nvSpPr>
        <p:spPr>
          <a:xfrm>
            <a:off x="273862" y="5703594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AF82351A-ADE2-1319-F4DC-DA340B5170F3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4CFC9BD8-9E55-C14C-9C76-802C0DB3293C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4C052894-A1C3-5139-A651-0096407C846C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A15E147F-7EFF-2FB5-1481-057D06E2E546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BD945F32-E3A7-1391-F8BB-C62076171253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1E1F9D0C-D1B6-22F9-B4DB-F6A977C84F19}"/>
              </a:ext>
            </a:extLst>
          </p:cNvPr>
          <p:cNvSpPr txBox="1"/>
          <p:nvPr/>
        </p:nvSpPr>
        <p:spPr>
          <a:xfrm>
            <a:off x="5075286" y="2859796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A2757D44-C4E4-D739-E912-9F26C58BE7B2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C21C0C3A-722D-2E6F-38E5-C73C8F139D7F}"/>
              </a:ext>
            </a:extLst>
          </p:cNvPr>
          <p:cNvSpPr/>
          <p:nvPr/>
        </p:nvSpPr>
        <p:spPr>
          <a:xfrm>
            <a:off x="2443401" y="1493091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B59E5C97-766B-C577-6C23-78344593F78E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2A99115D-39FC-8959-D141-75172D4FE7ED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EC0964E4-E43E-C36F-57AD-6CEFA90FFE15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02065AEB-2C90-D74C-3ADB-62886BB0FE15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 flipV="1">
            <a:off x="1722551" y="2022389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6B886612-8EA1-A2C5-399B-B337503B77C4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84738BA2-8605-2109-B6A3-657279D4E60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F98EA27F-2EAE-C066-501C-BFCE234E33A0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57FA5ED-2C18-03FC-7529-A5DB7BB1B9E7}"/>
              </a:ext>
            </a:extLst>
          </p:cNvPr>
          <p:cNvCxnSpPr>
            <a:cxnSpLocks/>
          </p:cNvCxnSpPr>
          <p:nvPr/>
        </p:nvCxnSpPr>
        <p:spPr>
          <a:xfrm>
            <a:off x="3834716" y="5359022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388F3DBC-23B4-1F5C-A9A2-32F37C347BB1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A5B092F8-1D79-4C07-10C8-1C9D386FC14A}"/>
              </a:ext>
            </a:extLst>
          </p:cNvPr>
          <p:cNvCxnSpPr>
            <a:cxnSpLocks/>
          </p:cNvCxnSpPr>
          <p:nvPr/>
        </p:nvCxnSpPr>
        <p:spPr>
          <a:xfrm>
            <a:off x="6536083" y="4212836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CBD7A6D9-16F6-22B1-7A2F-569BC0638C73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B4D015-F890-8257-BE62-5941042AD964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14855CF6-D582-7349-0A7D-670854DB7B03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E00591AC-2872-98D5-84A5-37451BCCACF4}"/>
              </a:ext>
            </a:extLst>
          </p:cNvPr>
          <p:cNvSpPr/>
          <p:nvPr/>
        </p:nvSpPr>
        <p:spPr>
          <a:xfrm>
            <a:off x="2130854" y="6196722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7A46B2CA-51D7-C1C9-AE06-51A5B5DD098B}"/>
              </a:ext>
            </a:extLst>
          </p:cNvPr>
          <p:cNvSpPr txBox="1"/>
          <p:nvPr/>
        </p:nvSpPr>
        <p:spPr>
          <a:xfrm>
            <a:off x="5534763" y="6058054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5378BF23-D924-2DEA-39E0-DD4EBC378AA4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B2A8D53A-FF45-62B2-643A-50CFC618B386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A9A184C8-B792-21EA-4AE2-BF3A6F71D48F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7A987744-DF35-E889-24AD-C24252F63E2C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F0C08FA-6C5A-86DC-31F6-4A96AC155104}"/>
              </a:ext>
            </a:extLst>
          </p:cNvPr>
          <p:cNvSpPr txBox="1"/>
          <p:nvPr/>
        </p:nvSpPr>
        <p:spPr>
          <a:xfrm>
            <a:off x="8930005" y="3387481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15F7227F-1D25-DB9D-FC04-1EE14DF2C9E7}"/>
              </a:ext>
            </a:extLst>
          </p:cNvPr>
          <p:cNvSpPr/>
          <p:nvPr/>
        </p:nvSpPr>
        <p:spPr>
          <a:xfrm>
            <a:off x="4149320" y="1004512"/>
            <a:ext cx="2315626" cy="5656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A22CAA5-1444-F877-618E-37833E98A2CE}"/>
              </a:ext>
            </a:extLst>
          </p:cNvPr>
          <p:cNvSpPr txBox="1"/>
          <p:nvPr/>
        </p:nvSpPr>
        <p:spPr>
          <a:xfrm>
            <a:off x="4979264" y="909617"/>
            <a:ext cx="68937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468885C0-A012-0D00-CAFF-0DFDEBC8BB79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9BAF540D-36CE-D6C8-4D33-9A73E523A4CD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875DE471-B4A7-F813-E797-EF255764E0D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B235138A-5EF4-95E4-0E8F-9298A59771E5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2666E995-0E92-4D85-0465-660FBA0839FB}"/>
              </a:ext>
            </a:extLst>
          </p:cNvPr>
          <p:cNvSpPr/>
          <p:nvPr/>
        </p:nvSpPr>
        <p:spPr>
          <a:xfrm>
            <a:off x="2132225" y="963502"/>
            <a:ext cx="8208273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FA4EE9DC-22E1-C366-C736-5D9B55627397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14637" y="4578213"/>
            <a:ext cx="0" cy="79543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18D39EBD-B3B9-EB59-3D74-957ABED10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  <p:pic>
        <p:nvPicPr>
          <p:cNvPr id="71" name="Picture 24" descr="Microsoft Azure | SynTouch">
            <a:extLst>
              <a:ext uri="{FF2B5EF4-FFF2-40B4-BE49-F238E27FC236}">
                <a16:creationId xmlns:a16="http://schemas.microsoft.com/office/drawing/2014/main" id="{802B846F-CECB-D3C0-332F-D0315F7E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4" y="401212"/>
            <a:ext cx="1250524" cy="83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4" descr="Azure Machine Learning: a complete toolbox for AI?">
            <a:extLst>
              <a:ext uri="{FF2B5EF4-FFF2-40B4-BE49-F238E27FC236}">
                <a16:creationId xmlns:a16="http://schemas.microsoft.com/office/drawing/2014/main" id="{CF4CE576-B02B-0893-E578-E36B4322B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346" y="3881183"/>
            <a:ext cx="430125" cy="4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Microsoft, powerbi, logo Gratis Pictogram - Icon-Icons.com">
            <a:extLst>
              <a:ext uri="{FF2B5EF4-FFF2-40B4-BE49-F238E27FC236}">
                <a16:creationId xmlns:a16="http://schemas.microsoft.com/office/drawing/2014/main" id="{5C13D5FF-85F2-825C-448E-23FA6D9C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673" y="1809039"/>
            <a:ext cx="1266728" cy="6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52EBB03-A106-6666-2201-65BD76160A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8785" y="4906039"/>
            <a:ext cx="411232" cy="427552"/>
          </a:xfrm>
          <a:prstGeom prst="rect">
            <a:avLst/>
          </a:prstGeom>
        </p:spPr>
      </p:pic>
      <p:pic>
        <p:nvPicPr>
          <p:cNvPr id="1026" name="Picture 2" descr="IoT Solutions Company | Internet of Things Consulting Services">
            <a:extLst>
              <a:ext uri="{FF2B5EF4-FFF2-40B4-BE49-F238E27FC236}">
                <a16:creationId xmlns:a16="http://schemas.microsoft.com/office/drawing/2014/main" id="{D6A57856-39BE-EDBE-FA0A-BDAF76E7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47" y="4401586"/>
            <a:ext cx="411232" cy="4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F07AF12-1402-7AF3-8D29-2C0A22FEAF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3513" y="4414895"/>
            <a:ext cx="480882" cy="416764"/>
          </a:xfrm>
          <a:prstGeom prst="rect">
            <a:avLst/>
          </a:prstGeom>
        </p:spPr>
      </p:pic>
      <p:pic>
        <p:nvPicPr>
          <p:cNvPr id="1028" name="Picture 4" descr="Video: Azure Data Factory Data Flows Introduction | Cathrine Wilhelmsen">
            <a:extLst>
              <a:ext uri="{FF2B5EF4-FFF2-40B4-BE49-F238E27FC236}">
                <a16:creationId xmlns:a16="http://schemas.microsoft.com/office/drawing/2014/main" id="{C165EBEE-84F7-0958-4B31-23CD4804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28" y="2944042"/>
            <a:ext cx="881469" cy="4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Video: Azure Data Factory Data Flows Introduction | Cathrine Wilhelmsen">
            <a:extLst>
              <a:ext uri="{FF2B5EF4-FFF2-40B4-BE49-F238E27FC236}">
                <a16:creationId xmlns:a16="http://schemas.microsoft.com/office/drawing/2014/main" id="{BC9EA607-8CD7-C69E-EFE5-FE748E9E3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15" y="1558700"/>
            <a:ext cx="881469" cy="4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Video: Azure Data Factory Data Flows Introduction | Cathrine Wilhelmsen">
            <a:extLst>
              <a:ext uri="{FF2B5EF4-FFF2-40B4-BE49-F238E27FC236}">
                <a16:creationId xmlns:a16="http://schemas.microsoft.com/office/drawing/2014/main" id="{40964ED0-FF3A-396F-D01C-6210875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92" y="6305463"/>
            <a:ext cx="881469" cy="4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Journey of Data Engineer to the Cloud — Data Lake | by Arvind Kumar | The  Startup | Medium">
            <a:extLst>
              <a:ext uri="{FF2B5EF4-FFF2-40B4-BE49-F238E27FC236}">
                <a16:creationId xmlns:a16="http://schemas.microsoft.com/office/drawing/2014/main" id="{C3B2D1F5-62CD-FBE6-9732-2FF680F6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61" y="2238104"/>
            <a:ext cx="837517" cy="4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A Journey of Data Engineer to the Cloud — Data Lake | by Arvind Kumar | The  Startup | Medium">
            <a:extLst>
              <a:ext uri="{FF2B5EF4-FFF2-40B4-BE49-F238E27FC236}">
                <a16:creationId xmlns:a16="http://schemas.microsoft.com/office/drawing/2014/main" id="{8A1A089A-30DA-93F0-69E6-880DABD5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53" y="3072165"/>
            <a:ext cx="837517" cy="4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Governance Consulting, Solutions &amp; Services | Ask a Consultant">
            <a:extLst>
              <a:ext uri="{FF2B5EF4-FFF2-40B4-BE49-F238E27FC236}">
                <a16:creationId xmlns:a16="http://schemas.microsoft.com/office/drawing/2014/main" id="{0F9EA545-F3A1-1650-42B5-EB339E2E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00" y="310253"/>
            <a:ext cx="1826449" cy="42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nfiguring Windows Analytics: Part 2 Creating the Azure Log Analytics  Workspace | CheckYourLogs.Net">
            <a:extLst>
              <a:ext uri="{FF2B5EF4-FFF2-40B4-BE49-F238E27FC236}">
                <a16:creationId xmlns:a16="http://schemas.microsoft.com/office/drawing/2014/main" id="{9C0247C9-D2B1-C165-4243-E62795E1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587" y="879594"/>
            <a:ext cx="1113093" cy="9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st Data Management Tools: DOT (Data Oriented Testing)">
            <a:extLst>
              <a:ext uri="{FF2B5EF4-FFF2-40B4-BE49-F238E27FC236}">
                <a16:creationId xmlns:a16="http://schemas.microsoft.com/office/drawing/2014/main" id="{A14626EF-D5E0-F598-CAF3-DE1B9375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60" y="4604598"/>
            <a:ext cx="789076" cy="7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A Journey of Data Engineer to the Cloud — Data Lake | by Arvind Kumar | The  Startup | Medium">
            <a:extLst>
              <a:ext uri="{FF2B5EF4-FFF2-40B4-BE49-F238E27FC236}">
                <a16:creationId xmlns:a16="http://schemas.microsoft.com/office/drawing/2014/main" id="{D75A3460-04F7-A953-4055-B0ACFFFA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98" y="3943497"/>
            <a:ext cx="837517" cy="4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18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>
            <a:extLst>
              <a:ext uri="{FF2B5EF4-FFF2-40B4-BE49-F238E27FC236}">
                <a16:creationId xmlns:a16="http://schemas.microsoft.com/office/drawing/2014/main" id="{748E62E1-1B98-FDBA-BDA0-416F286C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59" y="2248300"/>
            <a:ext cx="475340" cy="515126"/>
          </a:xfrm>
          <a:prstGeom prst="rect">
            <a:avLst/>
          </a:prstGeom>
        </p:spPr>
      </p:pic>
      <p:sp>
        <p:nvSpPr>
          <p:cNvPr id="77" name="TextBox 5">
            <a:extLst>
              <a:ext uri="{FF2B5EF4-FFF2-40B4-BE49-F238E27FC236}">
                <a16:creationId xmlns:a16="http://schemas.microsoft.com/office/drawing/2014/main" id="{FA5B11E0-89B0-2E8A-2B3F-18EF368403EC}"/>
              </a:ext>
            </a:extLst>
          </p:cNvPr>
          <p:cNvSpPr txBox="1"/>
          <p:nvPr/>
        </p:nvSpPr>
        <p:spPr>
          <a:xfrm>
            <a:off x="5213653" y="2365291"/>
            <a:ext cx="4225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S3</a:t>
            </a:r>
            <a:endParaRPr lang="en-US" sz="1400"/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717C7E71-9B42-861A-0143-36FFDE179AC7}"/>
              </a:ext>
            </a:extLst>
          </p:cNvPr>
          <p:cNvSpPr txBox="1"/>
          <p:nvPr/>
        </p:nvSpPr>
        <p:spPr>
          <a:xfrm>
            <a:off x="4427272" y="2562163"/>
            <a:ext cx="4422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7B5CDD75-FE3D-4385-8CA9-3D715BF60531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DA51A820-E4BE-2C87-DDF8-E101AB0A5BFE}"/>
              </a:ext>
            </a:extLst>
          </p:cNvPr>
          <p:cNvSpPr txBox="1"/>
          <p:nvPr/>
        </p:nvSpPr>
        <p:spPr>
          <a:xfrm>
            <a:off x="2082976" y="289122"/>
            <a:ext cx="125052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Catalog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Glossary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Lineage</a:t>
            </a:r>
            <a:endParaRPr lang="nl-BE"/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3A1ECA47-4548-7D50-D482-D6427D68BE9B}"/>
              </a:ext>
            </a:extLst>
          </p:cNvPr>
          <p:cNvSpPr txBox="1"/>
          <p:nvPr/>
        </p:nvSpPr>
        <p:spPr>
          <a:xfrm>
            <a:off x="4423447" y="4269145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E9C667F-7BA7-8074-10A4-54B6EECDBD12}"/>
              </a:ext>
            </a:extLst>
          </p:cNvPr>
          <p:cNvSpPr txBox="1"/>
          <p:nvPr/>
        </p:nvSpPr>
        <p:spPr>
          <a:xfrm>
            <a:off x="4446479" y="3380121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EA5590-3CDB-A47B-77E8-F2CFF650AE67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</a:t>
            </a:r>
            <a:r>
              <a:rPr lang="nl-BE" err="1"/>
              <a:t>NoSQL</a:t>
            </a:r>
            <a:r>
              <a:rPr lang="nl-BE"/>
              <a:t> </a:t>
            </a:r>
            <a:r>
              <a:rPr lang="nl-BE" err="1"/>
              <a:t>DBs</a:t>
            </a:r>
            <a:endParaRPr lang="nl-BE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ACC9356-DB23-4151-9433-5E48C65CB70D}"/>
              </a:ext>
            </a:extLst>
          </p:cNvPr>
          <p:cNvSpPr txBox="1"/>
          <p:nvPr/>
        </p:nvSpPr>
        <p:spPr>
          <a:xfrm>
            <a:off x="289344" y="1433953"/>
            <a:ext cx="15590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Relational</a:t>
            </a:r>
            <a:r>
              <a:rPr lang="nl-BE"/>
              <a:t>/</a:t>
            </a:r>
            <a:r>
              <a:rPr lang="nl-BE" err="1"/>
              <a:t>operational</a:t>
            </a:r>
            <a:r>
              <a:rPr lang="nl-BE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011ACA3-22F3-4894-A581-BBAF469FCF6E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DDC54F1-0E4B-48B9-A1A2-F03CE842D0EE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9073504C-0366-4139-A91D-33B9F3F09D03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C100EC27-AEF0-45E3-BD8A-BF56D932A140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E1055E9-7311-4B2A-B6B3-D2F70BA393FA}"/>
              </a:ext>
            </a:extLst>
          </p:cNvPr>
          <p:cNvSpPr txBox="1"/>
          <p:nvPr/>
        </p:nvSpPr>
        <p:spPr>
          <a:xfrm>
            <a:off x="5601661" y="87445"/>
            <a:ext cx="115767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2F43B54-47EB-47DC-B1A9-9F89E3B2293A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19FE4D3-5FE4-4F42-B67C-3CB216DD8F1E}"/>
              </a:ext>
            </a:extLst>
          </p:cNvPr>
          <p:cNvSpPr txBox="1"/>
          <p:nvPr/>
        </p:nvSpPr>
        <p:spPr>
          <a:xfrm>
            <a:off x="5066021" y="2006735"/>
            <a:ext cx="58018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B927946F-7D4B-4DCC-B57A-789A85BCE083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F356D2F-21ED-4C8F-9664-EA4B6D6CC05F}"/>
              </a:ext>
            </a:extLst>
          </p:cNvPr>
          <p:cNvSpPr txBox="1"/>
          <p:nvPr/>
        </p:nvSpPr>
        <p:spPr>
          <a:xfrm>
            <a:off x="7042296" y="1314428"/>
            <a:ext cx="108896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Data Warehouse</a:t>
            </a:r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1067C8CA-412A-46FC-AEC8-E0426CB0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256DD5AE-FCAD-4BB1-294C-287A862ECE6A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B58763A3-98B0-D938-215F-DA31C6BAF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9" y="4649627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AB0D5D-4E36-1321-208D-ACC0B6626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9993DA-D5A4-763C-1255-99C418E9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037A161C-8AF4-F781-2803-B1F6FE7A0CB0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0F79A35-AC38-2D7B-6393-53F8D3101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EF82EE41-8518-385F-396A-C7DDF1DB7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32C6E489-5392-0B79-B73B-A2D99720F248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CD33212E-2228-7D82-59CD-82FB31AE4500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F4595AF7-FD59-431B-0AE2-E9C69B29A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B3ADE064-E7DB-CF6E-D2D9-F46A3970C60D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107D6599-EF0D-0BD5-2E30-FCAA474BE63E}"/>
              </a:ext>
            </a:extLst>
          </p:cNvPr>
          <p:cNvSpPr/>
          <p:nvPr/>
        </p:nvSpPr>
        <p:spPr>
          <a:xfrm>
            <a:off x="273862" y="5703594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97811FA4-42E9-AA3B-97AB-1C7EEA88E56D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6ABD698A-6C7E-A654-9C82-3223A85A4DF8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5ED7D3D7-3AC7-D8AC-CADF-D60350068A48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BF34AAA2-32AC-C5C7-8DE5-1F230273FDDE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F0E38BE-E056-0F8D-512B-DE999552746B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B14A6B8-686F-46A7-862F-5B2492783DDC}"/>
              </a:ext>
            </a:extLst>
          </p:cNvPr>
          <p:cNvSpPr txBox="1"/>
          <p:nvPr/>
        </p:nvSpPr>
        <p:spPr>
          <a:xfrm>
            <a:off x="5075286" y="2859796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D5CCF9DF-AC7C-425F-A330-305D2BB3F7FF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8A143737-7EF6-2B68-0474-6981B0A869F0}"/>
              </a:ext>
            </a:extLst>
          </p:cNvPr>
          <p:cNvSpPr/>
          <p:nvPr/>
        </p:nvSpPr>
        <p:spPr>
          <a:xfrm>
            <a:off x="2443401" y="1493091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6E1437BD-2D2C-656A-F122-40DD7DA72AA7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953AC416-A6DA-B277-0969-EAF5599854A4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162A9DD3-375F-9B18-93F1-B38548B4A99C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32253763-ECE2-B09F-B492-B4326843A522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 flipV="1">
            <a:off x="1722551" y="2022389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3A2126D4-CB69-C35A-340B-F00B10AE57AA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003F36EC-A2D7-2C1F-5BE8-0E02303B274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C4BCCF62-A2FE-5160-8D70-2FC3CF41AC33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A1F359F-4E47-C604-7A95-6D350CA0860D}"/>
              </a:ext>
            </a:extLst>
          </p:cNvPr>
          <p:cNvCxnSpPr>
            <a:cxnSpLocks/>
          </p:cNvCxnSpPr>
          <p:nvPr/>
        </p:nvCxnSpPr>
        <p:spPr>
          <a:xfrm>
            <a:off x="3834716" y="5359022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965839A9-5F04-4104-10B3-B0BA7ADBFDB7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3F5ACE16-3636-0671-DD85-C9CBF689AC76}"/>
              </a:ext>
            </a:extLst>
          </p:cNvPr>
          <p:cNvCxnSpPr>
            <a:cxnSpLocks/>
          </p:cNvCxnSpPr>
          <p:nvPr/>
        </p:nvCxnSpPr>
        <p:spPr>
          <a:xfrm>
            <a:off x="6536083" y="4212836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AAF771D8-A363-E012-FD45-62509904B094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A14E0F-1CD1-3DBD-5A5B-07120CEACECA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351D1A02-CB9C-7A7B-3B88-4BDC3B88376F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FC29D92A-8D59-7950-F1EB-EA2378B2A7DF}"/>
              </a:ext>
            </a:extLst>
          </p:cNvPr>
          <p:cNvSpPr/>
          <p:nvPr/>
        </p:nvSpPr>
        <p:spPr>
          <a:xfrm>
            <a:off x="2130854" y="6196722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AFD926C9-580C-392B-4E52-ED3AA1657995}"/>
              </a:ext>
            </a:extLst>
          </p:cNvPr>
          <p:cNvSpPr txBox="1"/>
          <p:nvPr/>
        </p:nvSpPr>
        <p:spPr>
          <a:xfrm>
            <a:off x="5534763" y="6058054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D316B904-66F4-2F69-E823-0B23DF348B10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9759FDC-6A72-43F1-A2DA-6419A616D58A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D61E3910-2924-EFBA-4B37-B2BA509E8C03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573637D0-EAEE-40D3-D6D9-8A06EA327499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7F90D40-51B9-5BBC-4A86-800904D0DE13}"/>
              </a:ext>
            </a:extLst>
          </p:cNvPr>
          <p:cNvSpPr txBox="1"/>
          <p:nvPr/>
        </p:nvSpPr>
        <p:spPr>
          <a:xfrm>
            <a:off x="8930005" y="3387481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75823411-F284-906E-A35B-22AACC99AF8A}"/>
              </a:ext>
            </a:extLst>
          </p:cNvPr>
          <p:cNvSpPr/>
          <p:nvPr/>
        </p:nvSpPr>
        <p:spPr>
          <a:xfrm>
            <a:off x="4149320" y="1004512"/>
            <a:ext cx="2315626" cy="5656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4040AFE-5ED2-E482-FF7B-D0DDBEC43140}"/>
              </a:ext>
            </a:extLst>
          </p:cNvPr>
          <p:cNvSpPr txBox="1"/>
          <p:nvPr/>
        </p:nvSpPr>
        <p:spPr>
          <a:xfrm>
            <a:off x="4979264" y="909617"/>
            <a:ext cx="68937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9DF68BD7-8305-4935-98F3-FAB431EC0F10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225E0547-BA2D-E70A-ED18-B45FCC4FC21B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B7593D02-DA7D-4D1B-9146-0D78B321011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9E0E3A2-B399-E81F-24A6-8F7750C22348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pic>
        <p:nvPicPr>
          <p:cNvPr id="66" name="Picture 2" descr="Amazon Web Services - Wikipedia">
            <a:extLst>
              <a:ext uri="{FF2B5EF4-FFF2-40B4-BE49-F238E27FC236}">
                <a16:creationId xmlns:a16="http://schemas.microsoft.com/office/drawing/2014/main" id="{978C7AC9-CB45-569D-A849-C3985C56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2" y="586587"/>
            <a:ext cx="529590" cy="31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DC36DDC-4914-2E22-0BBB-7B6D1037D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4341" y="3169589"/>
            <a:ext cx="525864" cy="650151"/>
          </a:xfrm>
          <a:prstGeom prst="rect">
            <a:avLst/>
          </a:prstGeom>
        </p:spPr>
      </p:pic>
      <p:pic>
        <p:nvPicPr>
          <p:cNvPr id="68" name="Picture 5" descr="A picture containing text, building material, brick&#10;&#10;Description automatically generated">
            <a:extLst>
              <a:ext uri="{FF2B5EF4-FFF2-40B4-BE49-F238E27FC236}">
                <a16:creationId xmlns:a16="http://schemas.microsoft.com/office/drawing/2014/main" id="{2E3E8204-859A-6A58-8E3F-B98B6A987F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139" y="3129238"/>
            <a:ext cx="476352" cy="641498"/>
          </a:xfrm>
          <a:prstGeom prst="rect">
            <a:avLst/>
          </a:prstGeom>
        </p:spPr>
      </p:pic>
      <p:pic>
        <p:nvPicPr>
          <p:cNvPr id="71" name="Picture 14" descr="Icon&#10;&#10;Description automatically generated">
            <a:extLst>
              <a:ext uri="{FF2B5EF4-FFF2-40B4-BE49-F238E27FC236}">
                <a16:creationId xmlns:a16="http://schemas.microsoft.com/office/drawing/2014/main" id="{6F657738-9A86-3C51-5278-15CCD8D7D5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7555" y="4596569"/>
            <a:ext cx="455913" cy="749601"/>
          </a:xfrm>
          <a:prstGeom prst="rect">
            <a:avLst/>
          </a:prstGeom>
        </p:spPr>
      </p:pic>
      <p:pic>
        <p:nvPicPr>
          <p:cNvPr id="72" name="Picture 17" descr="Icon&#10;&#10;Description automatically generated">
            <a:extLst>
              <a:ext uri="{FF2B5EF4-FFF2-40B4-BE49-F238E27FC236}">
                <a16:creationId xmlns:a16="http://schemas.microsoft.com/office/drawing/2014/main" id="{CC63F74D-9516-021F-8EA9-188DD576B2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3423" y="4623845"/>
            <a:ext cx="492816" cy="749800"/>
          </a:xfrm>
          <a:prstGeom prst="rect">
            <a:avLst/>
          </a:prstGeom>
        </p:spPr>
      </p:pic>
      <p:pic>
        <p:nvPicPr>
          <p:cNvPr id="73" name="Picture 18" descr="A picture containing polygon&#10;&#10;Description automatically generated">
            <a:extLst>
              <a:ext uri="{FF2B5EF4-FFF2-40B4-BE49-F238E27FC236}">
                <a16:creationId xmlns:a16="http://schemas.microsoft.com/office/drawing/2014/main" id="{24BA4749-E8E5-8796-8525-BF9CCB43DF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7959" y="3864164"/>
            <a:ext cx="623455" cy="778164"/>
          </a:xfrm>
          <a:prstGeom prst="rect">
            <a:avLst/>
          </a:prstGeom>
        </p:spPr>
      </p:pic>
      <p:pic>
        <p:nvPicPr>
          <p:cNvPr id="82" name="Afbeelding 81">
            <a:extLst>
              <a:ext uri="{FF2B5EF4-FFF2-40B4-BE49-F238E27FC236}">
                <a16:creationId xmlns:a16="http://schemas.microsoft.com/office/drawing/2014/main" id="{D5F494CB-23B7-A4F6-3478-E4B430C4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39" y="3081761"/>
            <a:ext cx="475340" cy="515126"/>
          </a:xfrm>
          <a:prstGeom prst="rect">
            <a:avLst/>
          </a:prstGeom>
        </p:spPr>
      </p:pic>
      <p:pic>
        <p:nvPicPr>
          <p:cNvPr id="84" name="Afbeelding 83">
            <a:extLst>
              <a:ext uri="{FF2B5EF4-FFF2-40B4-BE49-F238E27FC236}">
                <a16:creationId xmlns:a16="http://schemas.microsoft.com/office/drawing/2014/main" id="{0345E5C3-3363-BD7A-4A9A-9B37AE6A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23" y="3955848"/>
            <a:ext cx="475340" cy="515126"/>
          </a:xfrm>
          <a:prstGeom prst="rect">
            <a:avLst/>
          </a:prstGeom>
        </p:spPr>
      </p:pic>
      <p:pic>
        <p:nvPicPr>
          <p:cNvPr id="86" name="Afbeelding 85">
            <a:extLst>
              <a:ext uri="{FF2B5EF4-FFF2-40B4-BE49-F238E27FC236}">
                <a16:creationId xmlns:a16="http://schemas.microsoft.com/office/drawing/2014/main" id="{8AB5DBA9-2922-0100-67E9-3FA0FA5C36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2769" y="2111312"/>
            <a:ext cx="465700" cy="535337"/>
          </a:xfrm>
          <a:prstGeom prst="rect">
            <a:avLst/>
          </a:prstGeom>
        </p:spPr>
      </p:pic>
      <p:sp>
        <p:nvSpPr>
          <p:cNvPr id="87" name="TextBox 7">
            <a:extLst>
              <a:ext uri="{FF2B5EF4-FFF2-40B4-BE49-F238E27FC236}">
                <a16:creationId xmlns:a16="http://schemas.microsoft.com/office/drawing/2014/main" id="{14F0920E-2EE9-629D-C8E8-E664D7A7480B}"/>
              </a:ext>
            </a:extLst>
          </p:cNvPr>
          <p:cNvSpPr txBox="1"/>
          <p:nvPr/>
        </p:nvSpPr>
        <p:spPr>
          <a:xfrm>
            <a:off x="7020366" y="2678831"/>
            <a:ext cx="1005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Redshift</a:t>
            </a:r>
            <a:endParaRPr lang="en-US"/>
          </a:p>
        </p:txBody>
      </p:sp>
      <p:pic>
        <p:nvPicPr>
          <p:cNvPr id="89" name="Picture 23">
            <a:extLst>
              <a:ext uri="{FF2B5EF4-FFF2-40B4-BE49-F238E27FC236}">
                <a16:creationId xmlns:a16="http://schemas.microsoft.com/office/drawing/2014/main" id="{B25E6B42-8CD4-168E-29F1-96297242E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84351" y="1053007"/>
            <a:ext cx="317807" cy="488307"/>
          </a:xfrm>
          <a:prstGeom prst="rect">
            <a:avLst/>
          </a:prstGeom>
        </p:spPr>
      </p:pic>
      <p:pic>
        <p:nvPicPr>
          <p:cNvPr id="90" name="Afbeelding 89">
            <a:extLst>
              <a:ext uri="{FF2B5EF4-FFF2-40B4-BE49-F238E27FC236}">
                <a16:creationId xmlns:a16="http://schemas.microsoft.com/office/drawing/2014/main" id="{B526D3C4-7E62-16AA-3FE0-11FEE3088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959" y="1958525"/>
            <a:ext cx="463927" cy="463927"/>
          </a:xfrm>
          <a:prstGeom prst="rect">
            <a:avLst/>
          </a:prstGeom>
        </p:spPr>
      </p:pic>
      <p:pic>
        <p:nvPicPr>
          <p:cNvPr id="91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028EEFF1-9508-F64F-4D66-DA772B8DBD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8766" y="1560649"/>
            <a:ext cx="445392" cy="550659"/>
          </a:xfrm>
          <a:prstGeom prst="rect">
            <a:avLst/>
          </a:prstGeom>
        </p:spPr>
      </p:pic>
      <p:pic>
        <p:nvPicPr>
          <p:cNvPr id="92" name="Picture 5" descr="A picture containing text, building material, brick&#10;&#10;Description automatically generated">
            <a:extLst>
              <a:ext uri="{FF2B5EF4-FFF2-40B4-BE49-F238E27FC236}">
                <a16:creationId xmlns:a16="http://schemas.microsoft.com/office/drawing/2014/main" id="{8BD829D3-C662-E813-A595-290B6EADB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0564" y="1548873"/>
            <a:ext cx="408898" cy="550659"/>
          </a:xfrm>
          <a:prstGeom prst="rect">
            <a:avLst/>
          </a:prstGeom>
        </p:spPr>
      </p:pic>
      <p:sp>
        <p:nvSpPr>
          <p:cNvPr id="95" name="Rechthoek 94">
            <a:extLst>
              <a:ext uri="{FF2B5EF4-FFF2-40B4-BE49-F238E27FC236}">
                <a16:creationId xmlns:a16="http://schemas.microsoft.com/office/drawing/2014/main" id="{08EFCB07-8F59-D7EE-20C3-EA6F562B4137}"/>
              </a:ext>
            </a:extLst>
          </p:cNvPr>
          <p:cNvSpPr/>
          <p:nvPr/>
        </p:nvSpPr>
        <p:spPr>
          <a:xfrm>
            <a:off x="2132225" y="963502"/>
            <a:ext cx="8208273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C5F4B737-A082-7961-998B-CE8DD62A035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14637" y="4578213"/>
            <a:ext cx="0" cy="79543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" name="Picture 16" descr="Icon&#10;&#10;Description automatically generated">
            <a:extLst>
              <a:ext uri="{FF2B5EF4-FFF2-40B4-BE49-F238E27FC236}">
                <a16:creationId xmlns:a16="http://schemas.microsoft.com/office/drawing/2014/main" id="{548A03DB-3AD6-A681-AC24-91FFC9092A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22849" y="4753291"/>
            <a:ext cx="383574" cy="563988"/>
          </a:xfrm>
          <a:prstGeom prst="rect">
            <a:avLst/>
          </a:prstGeom>
        </p:spPr>
      </p:pic>
      <p:sp>
        <p:nvSpPr>
          <p:cNvPr id="103" name="TextBox 5">
            <a:extLst>
              <a:ext uri="{FF2B5EF4-FFF2-40B4-BE49-F238E27FC236}">
                <a16:creationId xmlns:a16="http://schemas.microsoft.com/office/drawing/2014/main" id="{A36ADA5C-825C-D78D-C9D4-C6B6410FDCD7}"/>
              </a:ext>
            </a:extLst>
          </p:cNvPr>
          <p:cNvSpPr txBox="1"/>
          <p:nvPr/>
        </p:nvSpPr>
        <p:spPr>
          <a:xfrm>
            <a:off x="5212865" y="3203563"/>
            <a:ext cx="4225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S3</a:t>
            </a:r>
            <a:endParaRPr lang="en-US" sz="1400"/>
          </a:p>
        </p:txBody>
      </p:sp>
      <p:sp>
        <p:nvSpPr>
          <p:cNvPr id="104" name="TextBox 5">
            <a:extLst>
              <a:ext uri="{FF2B5EF4-FFF2-40B4-BE49-F238E27FC236}">
                <a16:creationId xmlns:a16="http://schemas.microsoft.com/office/drawing/2014/main" id="{5551E180-CEFE-8123-9A44-07FEA022F027}"/>
              </a:ext>
            </a:extLst>
          </p:cNvPr>
          <p:cNvSpPr txBox="1"/>
          <p:nvPr/>
        </p:nvSpPr>
        <p:spPr>
          <a:xfrm>
            <a:off x="5152348" y="4059953"/>
            <a:ext cx="4225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S3</a:t>
            </a:r>
            <a:endParaRPr lang="en-US" sz="1400"/>
          </a:p>
        </p:txBody>
      </p:sp>
      <p:pic>
        <p:nvPicPr>
          <p:cNvPr id="108" name="Picture 12" descr="Icon&#10;&#10;Description automatically generated">
            <a:extLst>
              <a:ext uri="{FF2B5EF4-FFF2-40B4-BE49-F238E27FC236}">
                <a16:creationId xmlns:a16="http://schemas.microsoft.com/office/drawing/2014/main" id="{BFC291A2-61A1-F8A4-8A26-CDF2B6EDA7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52393" y="229442"/>
            <a:ext cx="542276" cy="563812"/>
          </a:xfrm>
          <a:prstGeom prst="rect">
            <a:avLst/>
          </a:prstGeom>
        </p:spPr>
      </p:pic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382F3F42-D433-E66D-56B1-04AC7C8CBB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kstvak 110">
            <a:extLst>
              <a:ext uri="{FF2B5EF4-FFF2-40B4-BE49-F238E27FC236}">
                <a16:creationId xmlns:a16="http://schemas.microsoft.com/office/drawing/2014/main" id="{717C7E71-9B42-861A-0143-36FFDE179AC7}"/>
              </a:ext>
            </a:extLst>
          </p:cNvPr>
          <p:cNvSpPr txBox="1"/>
          <p:nvPr/>
        </p:nvSpPr>
        <p:spPr>
          <a:xfrm>
            <a:off x="4427272" y="2562163"/>
            <a:ext cx="4422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7B5CDD75-FE3D-4385-8CA9-3D715BF60531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DA51A820-E4BE-2C87-DDF8-E101AB0A5BFE}"/>
              </a:ext>
            </a:extLst>
          </p:cNvPr>
          <p:cNvSpPr txBox="1"/>
          <p:nvPr/>
        </p:nvSpPr>
        <p:spPr>
          <a:xfrm>
            <a:off x="2082976" y="289122"/>
            <a:ext cx="125052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Catalog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Glossary</a:t>
            </a:r>
            <a:endParaRPr lang="nl-BE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</a:t>
            </a:r>
            <a:r>
              <a:rPr lang="nl-BE" err="1"/>
              <a:t>Lineage</a:t>
            </a:r>
            <a:endParaRPr lang="nl-BE"/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3A1ECA47-4548-7D50-D482-D6427D68BE9B}"/>
              </a:ext>
            </a:extLst>
          </p:cNvPr>
          <p:cNvSpPr txBox="1"/>
          <p:nvPr/>
        </p:nvSpPr>
        <p:spPr>
          <a:xfrm>
            <a:off x="4423447" y="4269145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E9C667F-7BA7-8074-10A4-54B6EECDBD12}"/>
              </a:ext>
            </a:extLst>
          </p:cNvPr>
          <p:cNvSpPr txBox="1"/>
          <p:nvPr/>
        </p:nvSpPr>
        <p:spPr>
          <a:xfrm>
            <a:off x="4446479" y="3380121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EA5590-3CDB-A47B-77E8-F2CFF650AE67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</a:t>
            </a:r>
            <a:r>
              <a:rPr lang="nl-BE" err="1"/>
              <a:t>NoSQL</a:t>
            </a:r>
            <a:r>
              <a:rPr lang="nl-BE"/>
              <a:t> </a:t>
            </a:r>
            <a:r>
              <a:rPr lang="nl-BE" err="1"/>
              <a:t>DBs</a:t>
            </a:r>
            <a:endParaRPr lang="nl-BE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ACC9356-DB23-4151-9433-5E48C65CB70D}"/>
              </a:ext>
            </a:extLst>
          </p:cNvPr>
          <p:cNvSpPr txBox="1"/>
          <p:nvPr/>
        </p:nvSpPr>
        <p:spPr>
          <a:xfrm>
            <a:off x="289344" y="1433953"/>
            <a:ext cx="15590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Relational</a:t>
            </a:r>
            <a:r>
              <a:rPr lang="nl-BE"/>
              <a:t>/</a:t>
            </a:r>
            <a:r>
              <a:rPr lang="nl-BE" err="1"/>
              <a:t>operational</a:t>
            </a:r>
            <a:r>
              <a:rPr lang="nl-BE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011ACA3-22F3-4894-A581-BBAF469FCF6E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DDC54F1-0E4B-48B9-A1A2-F03CE842D0EE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9073504C-0366-4139-A91D-33B9F3F09D03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C100EC27-AEF0-45E3-BD8A-BF56D932A140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E1055E9-7311-4B2A-B6B3-D2F70BA393FA}"/>
              </a:ext>
            </a:extLst>
          </p:cNvPr>
          <p:cNvSpPr txBox="1"/>
          <p:nvPr/>
        </p:nvSpPr>
        <p:spPr>
          <a:xfrm>
            <a:off x="5601661" y="87445"/>
            <a:ext cx="115767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2F43B54-47EB-47DC-B1A9-9F89E3B2293A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19FE4D3-5FE4-4F42-B67C-3CB216DD8F1E}"/>
              </a:ext>
            </a:extLst>
          </p:cNvPr>
          <p:cNvSpPr txBox="1"/>
          <p:nvPr/>
        </p:nvSpPr>
        <p:spPr>
          <a:xfrm>
            <a:off x="5066021" y="2006735"/>
            <a:ext cx="58018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B927946F-7D4B-4DCC-B57A-789A85BCE083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F356D2F-21ED-4C8F-9664-EA4B6D6CC05F}"/>
              </a:ext>
            </a:extLst>
          </p:cNvPr>
          <p:cNvSpPr txBox="1"/>
          <p:nvPr/>
        </p:nvSpPr>
        <p:spPr>
          <a:xfrm>
            <a:off x="7014170" y="1305139"/>
            <a:ext cx="108896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Data Warehouse</a:t>
            </a:r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1067C8CA-412A-46FC-AEC8-E0426CB0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256DD5AE-FCAD-4BB1-294C-287A862ECE6A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B58763A3-98B0-D938-215F-DA31C6BAF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" y="4627236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AB0D5D-4E36-1321-208D-ACC0B662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9993DA-D5A4-763C-1255-99C418E9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037A161C-8AF4-F781-2803-B1F6FE7A0CB0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0F79A35-AC38-2D7B-6393-53F8D3101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EF82EE41-8518-385F-396A-C7DDF1DB7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32C6E489-5392-0B79-B73B-A2D99720F248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CD33212E-2228-7D82-59CD-82FB31AE4500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F4595AF7-FD59-431B-0AE2-E9C69B29A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B3ADE064-E7DB-CF6E-D2D9-F46A3970C60D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107D6599-EF0D-0BD5-2E30-FCAA474BE63E}"/>
              </a:ext>
            </a:extLst>
          </p:cNvPr>
          <p:cNvSpPr/>
          <p:nvPr/>
        </p:nvSpPr>
        <p:spPr>
          <a:xfrm>
            <a:off x="273862" y="5703594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97811FA4-42E9-AA3B-97AB-1C7EEA88E56D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6ABD698A-6C7E-A654-9C82-3223A85A4DF8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5ED7D3D7-3AC7-D8AC-CADF-D60350068A48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BF34AAA2-32AC-C5C7-8DE5-1F230273FDDE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F0E38BE-E056-0F8D-512B-DE999552746B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B14A6B8-686F-46A7-862F-5B2492783DDC}"/>
              </a:ext>
            </a:extLst>
          </p:cNvPr>
          <p:cNvSpPr txBox="1"/>
          <p:nvPr/>
        </p:nvSpPr>
        <p:spPr>
          <a:xfrm>
            <a:off x="5075286" y="2859796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D5CCF9DF-AC7C-425F-A330-305D2BB3F7FF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8A143737-7EF6-2B68-0474-6981B0A869F0}"/>
              </a:ext>
            </a:extLst>
          </p:cNvPr>
          <p:cNvSpPr/>
          <p:nvPr/>
        </p:nvSpPr>
        <p:spPr>
          <a:xfrm>
            <a:off x="2443401" y="1493091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6E1437BD-2D2C-656A-F122-40DD7DA72AA7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953AC416-A6DA-B277-0969-EAF5599854A4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162A9DD3-375F-9B18-93F1-B38548B4A99C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32253763-ECE2-B09F-B492-B4326843A522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 flipV="1">
            <a:off x="1722551" y="2022389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3A2126D4-CB69-C35A-340B-F00B10AE57AA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003F36EC-A2D7-2C1F-5BE8-0E02303B274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C4BCCF62-A2FE-5160-8D70-2FC3CF41AC33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A1F359F-4E47-C604-7A95-6D350CA0860D}"/>
              </a:ext>
            </a:extLst>
          </p:cNvPr>
          <p:cNvCxnSpPr>
            <a:cxnSpLocks/>
          </p:cNvCxnSpPr>
          <p:nvPr/>
        </p:nvCxnSpPr>
        <p:spPr>
          <a:xfrm>
            <a:off x="3834716" y="5359022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965839A9-5F04-4104-10B3-B0BA7ADBFDB7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3F5ACE16-3636-0671-DD85-C9CBF689AC76}"/>
              </a:ext>
            </a:extLst>
          </p:cNvPr>
          <p:cNvCxnSpPr>
            <a:cxnSpLocks/>
          </p:cNvCxnSpPr>
          <p:nvPr/>
        </p:nvCxnSpPr>
        <p:spPr>
          <a:xfrm>
            <a:off x="6536083" y="4212836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AAF771D8-A363-E012-FD45-62509904B094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A14E0F-1CD1-3DBD-5A5B-07120CEACECA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351D1A02-CB9C-7A7B-3B88-4BDC3B88376F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FC29D92A-8D59-7950-F1EB-EA2378B2A7DF}"/>
              </a:ext>
            </a:extLst>
          </p:cNvPr>
          <p:cNvSpPr/>
          <p:nvPr/>
        </p:nvSpPr>
        <p:spPr>
          <a:xfrm>
            <a:off x="2130854" y="6196722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AFD926C9-580C-392B-4E52-ED3AA1657995}"/>
              </a:ext>
            </a:extLst>
          </p:cNvPr>
          <p:cNvSpPr txBox="1"/>
          <p:nvPr/>
        </p:nvSpPr>
        <p:spPr>
          <a:xfrm>
            <a:off x="5534763" y="6058054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D316B904-66F4-2F69-E823-0B23DF348B10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9759FDC-6A72-43F1-A2DA-6419A616D58A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D61E3910-2924-EFBA-4B37-B2BA509E8C03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573637D0-EAEE-40D3-D6D9-8A06EA327499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7F90D40-51B9-5BBC-4A86-800904D0DE13}"/>
              </a:ext>
            </a:extLst>
          </p:cNvPr>
          <p:cNvSpPr txBox="1"/>
          <p:nvPr/>
        </p:nvSpPr>
        <p:spPr>
          <a:xfrm>
            <a:off x="8930005" y="3387481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75823411-F284-906E-A35B-22AACC99AF8A}"/>
              </a:ext>
            </a:extLst>
          </p:cNvPr>
          <p:cNvSpPr/>
          <p:nvPr/>
        </p:nvSpPr>
        <p:spPr>
          <a:xfrm>
            <a:off x="4149320" y="1004512"/>
            <a:ext cx="2315626" cy="5656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4040AFE-5ED2-E482-FF7B-D0DDBEC43140}"/>
              </a:ext>
            </a:extLst>
          </p:cNvPr>
          <p:cNvSpPr txBox="1"/>
          <p:nvPr/>
        </p:nvSpPr>
        <p:spPr>
          <a:xfrm>
            <a:off x="4979264" y="909617"/>
            <a:ext cx="68937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9DF68BD7-8305-4935-98F3-FAB431EC0F10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225E0547-BA2D-E70A-ED18-B45FCC4FC21B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B7593D02-DA7D-4D1B-9146-0D78B321011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9E0E3A2-B399-E81F-24A6-8F7750C22348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08EFCB07-8F59-D7EE-20C3-EA6F562B4137}"/>
              </a:ext>
            </a:extLst>
          </p:cNvPr>
          <p:cNvSpPr/>
          <p:nvPr/>
        </p:nvSpPr>
        <p:spPr>
          <a:xfrm>
            <a:off x="2132225" y="963502"/>
            <a:ext cx="8208273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C5F4B737-A082-7961-998B-CE8DD62A035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14637" y="4578213"/>
            <a:ext cx="0" cy="79543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65739DAD-B2C2-6BDE-F311-09F9258CD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  <p:pic>
        <p:nvPicPr>
          <p:cNvPr id="68" name="Afbeelding 3">
            <a:extLst>
              <a:ext uri="{FF2B5EF4-FFF2-40B4-BE49-F238E27FC236}">
                <a16:creationId xmlns:a16="http://schemas.microsoft.com/office/drawing/2014/main" id="{BEEB5A91-C6AD-5E0C-F6DB-D5D290874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389" y="534221"/>
            <a:ext cx="1291390" cy="371237"/>
          </a:xfrm>
          <a:prstGeom prst="rect">
            <a:avLst/>
          </a:prstGeom>
        </p:spPr>
      </p:pic>
      <p:pic>
        <p:nvPicPr>
          <p:cNvPr id="71" name="Picture 4" descr="Cloud Data Fusion | CloudBank">
            <a:extLst>
              <a:ext uri="{FF2B5EF4-FFF2-40B4-BE49-F238E27FC236}">
                <a16:creationId xmlns:a16="http://schemas.microsoft.com/office/drawing/2014/main" id="{E8C00CA8-56BD-C5BA-18A5-45C9DDAE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57" y="1830253"/>
            <a:ext cx="298528" cy="2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Afbeelding 71" descr="Afbeelding met tekst, illustratie, bouwmateriaal, baksteen&#10;&#10;Automatisch gegenereerde beschrijving">
            <a:extLst>
              <a:ext uri="{FF2B5EF4-FFF2-40B4-BE49-F238E27FC236}">
                <a16:creationId xmlns:a16="http://schemas.microsoft.com/office/drawing/2014/main" id="{C73446A4-1CD8-F7C4-2191-A83C3D938D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0141" y="1835089"/>
            <a:ext cx="257421" cy="298587"/>
          </a:xfrm>
          <a:prstGeom prst="rect">
            <a:avLst/>
          </a:prstGeom>
        </p:spPr>
      </p:pic>
      <p:pic>
        <p:nvPicPr>
          <p:cNvPr id="73" name="Picture 4" descr="Azure Data Factory | element61">
            <a:extLst>
              <a:ext uri="{FF2B5EF4-FFF2-40B4-BE49-F238E27FC236}">
                <a16:creationId xmlns:a16="http://schemas.microsoft.com/office/drawing/2014/main" id="{63A7C90D-8451-842C-2CF0-518A68F9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02" y="1850282"/>
            <a:ext cx="434327" cy="2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Cloud Data Fusion | CloudBank">
            <a:extLst>
              <a:ext uri="{FF2B5EF4-FFF2-40B4-BE49-F238E27FC236}">
                <a16:creationId xmlns:a16="http://schemas.microsoft.com/office/drawing/2014/main" id="{90813433-9BC5-6062-F32B-6534CB796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50" y="3281257"/>
            <a:ext cx="298528" cy="2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Afbeelding 76" descr="Afbeelding met tekst, illustratie, bouwmateriaal, baksteen&#10;&#10;Automatisch gegenereerde beschrijving">
            <a:extLst>
              <a:ext uri="{FF2B5EF4-FFF2-40B4-BE49-F238E27FC236}">
                <a16:creationId xmlns:a16="http://schemas.microsoft.com/office/drawing/2014/main" id="{CA0EF5F0-1168-A0DD-0FA6-473D966EF7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9734" y="3286093"/>
            <a:ext cx="257421" cy="298587"/>
          </a:xfrm>
          <a:prstGeom prst="rect">
            <a:avLst/>
          </a:prstGeom>
        </p:spPr>
      </p:pic>
      <p:pic>
        <p:nvPicPr>
          <p:cNvPr id="78" name="Picture 4" descr="Azure Data Factory | element61">
            <a:extLst>
              <a:ext uri="{FF2B5EF4-FFF2-40B4-BE49-F238E27FC236}">
                <a16:creationId xmlns:a16="http://schemas.microsoft.com/office/drawing/2014/main" id="{E54EDC9F-193F-9167-8A92-5F048F6D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95" y="3301286"/>
            <a:ext cx="434327" cy="2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Cloud Data Fusion | CloudBank">
            <a:extLst>
              <a:ext uri="{FF2B5EF4-FFF2-40B4-BE49-F238E27FC236}">
                <a16:creationId xmlns:a16="http://schemas.microsoft.com/office/drawing/2014/main" id="{C920DCD6-9D7C-83C4-08E6-4F036A68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320" y="4764518"/>
            <a:ext cx="300218" cy="3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Afbeelding 4" descr="Afbeelding met bouwmateriaal, tafel&#10;&#10;Automatisch gegenereerde beschrijving">
            <a:extLst>
              <a:ext uri="{FF2B5EF4-FFF2-40B4-BE49-F238E27FC236}">
                <a16:creationId xmlns:a16="http://schemas.microsoft.com/office/drawing/2014/main" id="{BC571162-44B3-B726-2C83-D9B5B7722D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9747" y="4750344"/>
            <a:ext cx="267815" cy="314392"/>
          </a:xfrm>
          <a:prstGeom prst="rect">
            <a:avLst/>
          </a:prstGeom>
        </p:spPr>
      </p:pic>
      <p:pic>
        <p:nvPicPr>
          <p:cNvPr id="83" name="Afbeelding 5">
            <a:extLst>
              <a:ext uri="{FF2B5EF4-FFF2-40B4-BE49-F238E27FC236}">
                <a16:creationId xmlns:a16="http://schemas.microsoft.com/office/drawing/2014/main" id="{3F82064B-9D51-3761-AA1E-63DAAA50E4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8477" y="4792469"/>
            <a:ext cx="459943" cy="244527"/>
          </a:xfrm>
          <a:prstGeom prst="rect">
            <a:avLst/>
          </a:prstGeom>
        </p:spPr>
      </p:pic>
      <p:pic>
        <p:nvPicPr>
          <p:cNvPr id="84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35EFF6-0755-5535-3CDF-02B8633A1B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0929" y="2344584"/>
            <a:ext cx="540095" cy="290910"/>
          </a:xfrm>
          <a:prstGeom prst="rect">
            <a:avLst/>
          </a:prstGeom>
        </p:spPr>
      </p:pic>
      <p:pic>
        <p:nvPicPr>
          <p:cNvPr id="85" name="Picture 2" descr="Importing Data into Azure Data Lake Storage Gen2">
            <a:extLst>
              <a:ext uri="{FF2B5EF4-FFF2-40B4-BE49-F238E27FC236}">
                <a16:creationId xmlns:a16="http://schemas.microsoft.com/office/drawing/2014/main" id="{7E777FC7-30BA-502B-15A4-CABE4634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68" y="2319457"/>
            <a:ext cx="547498" cy="2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Afbeelding 85" descr="Afbeelding met tekst, bouwmateriaal, baksteen, goederencontainer&#10;&#10;Automatisch gegenereerde beschrijving">
            <a:extLst>
              <a:ext uri="{FF2B5EF4-FFF2-40B4-BE49-F238E27FC236}">
                <a16:creationId xmlns:a16="http://schemas.microsoft.com/office/drawing/2014/main" id="{F831F8E8-1347-10B7-D788-456FBA05ED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6605" y="2336446"/>
            <a:ext cx="314898" cy="341255"/>
          </a:xfrm>
          <a:prstGeom prst="rect">
            <a:avLst/>
          </a:prstGeom>
        </p:spPr>
      </p:pic>
      <p:pic>
        <p:nvPicPr>
          <p:cNvPr id="8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F95D79-C599-9C2D-C2A9-CE56A40771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6606" y="3130161"/>
            <a:ext cx="540095" cy="290910"/>
          </a:xfrm>
          <a:prstGeom prst="rect">
            <a:avLst/>
          </a:prstGeom>
        </p:spPr>
      </p:pic>
      <p:pic>
        <p:nvPicPr>
          <p:cNvPr id="89" name="Picture 2" descr="Importing Data into Azure Data Lake Storage Gen2">
            <a:extLst>
              <a:ext uri="{FF2B5EF4-FFF2-40B4-BE49-F238E27FC236}">
                <a16:creationId xmlns:a16="http://schemas.microsoft.com/office/drawing/2014/main" id="{C614538C-7C71-8889-07A3-7073BDBF5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45" y="3105034"/>
            <a:ext cx="547498" cy="2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Afbeelding 89" descr="Afbeelding met tekst, bouwmateriaal, baksteen, goederencontainer&#10;&#10;Automatisch gegenereerde beschrijving">
            <a:extLst>
              <a:ext uri="{FF2B5EF4-FFF2-40B4-BE49-F238E27FC236}">
                <a16:creationId xmlns:a16="http://schemas.microsoft.com/office/drawing/2014/main" id="{E22C2D87-227B-D562-0A1A-D0F6064F2B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2282" y="3122023"/>
            <a:ext cx="314898" cy="341255"/>
          </a:xfrm>
          <a:prstGeom prst="rect">
            <a:avLst/>
          </a:prstGeom>
        </p:spPr>
      </p:pic>
      <p:pic>
        <p:nvPicPr>
          <p:cNvPr id="91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CC8609-4C56-7312-7B0B-F5B4E8AAEB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9646" y="4046146"/>
            <a:ext cx="540095" cy="290910"/>
          </a:xfrm>
          <a:prstGeom prst="rect">
            <a:avLst/>
          </a:prstGeom>
        </p:spPr>
      </p:pic>
      <p:pic>
        <p:nvPicPr>
          <p:cNvPr id="92" name="Picture 2" descr="Importing Data into Azure Data Lake Storage Gen2">
            <a:extLst>
              <a:ext uri="{FF2B5EF4-FFF2-40B4-BE49-F238E27FC236}">
                <a16:creationId xmlns:a16="http://schemas.microsoft.com/office/drawing/2014/main" id="{2C643E2C-047D-1476-3B8D-E8B22BA1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85" y="4021019"/>
            <a:ext cx="547498" cy="2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Afbeelding 101" descr="Afbeelding met tekst, bouwmateriaal, baksteen, goederencontainer&#10;&#10;Automatisch gegenereerde beschrijving">
            <a:extLst>
              <a:ext uri="{FF2B5EF4-FFF2-40B4-BE49-F238E27FC236}">
                <a16:creationId xmlns:a16="http://schemas.microsoft.com/office/drawing/2014/main" id="{6F0530F4-360E-1317-0695-958F349818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5322" y="4038008"/>
            <a:ext cx="314898" cy="341255"/>
          </a:xfrm>
          <a:prstGeom prst="rect">
            <a:avLst/>
          </a:prstGeom>
        </p:spPr>
      </p:pic>
      <p:pic>
        <p:nvPicPr>
          <p:cNvPr id="103" name="Afbeelding 13" descr="Afbeelding met tekst, tafelgerei, illustratie, serviesgoed&#10;&#10;Automatisch gegenereerde beschrijving">
            <a:extLst>
              <a:ext uri="{FF2B5EF4-FFF2-40B4-BE49-F238E27FC236}">
                <a16:creationId xmlns:a16="http://schemas.microsoft.com/office/drawing/2014/main" id="{D20F247C-A16F-5473-2F0A-E1AA369ABF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97731" y="1987790"/>
            <a:ext cx="690814" cy="644191"/>
          </a:xfrm>
          <a:prstGeom prst="rect">
            <a:avLst/>
          </a:prstGeom>
        </p:spPr>
      </p:pic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F8ED0BA4-A4B7-EC91-27DC-D7894967B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8991" y="2037500"/>
            <a:ext cx="903863" cy="242191"/>
          </a:xfrm>
          <a:prstGeom prst="rect">
            <a:avLst/>
          </a:prstGeom>
        </p:spPr>
      </p:pic>
      <p:pic>
        <p:nvPicPr>
          <p:cNvPr id="108" name="Afbeelding 107">
            <a:extLst>
              <a:ext uri="{FF2B5EF4-FFF2-40B4-BE49-F238E27FC236}">
                <a16:creationId xmlns:a16="http://schemas.microsoft.com/office/drawing/2014/main" id="{125EC1EE-3537-3492-3E7A-58E8F75CC9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3941" y="2321532"/>
            <a:ext cx="356169" cy="356169"/>
          </a:xfrm>
          <a:prstGeom prst="rect">
            <a:avLst/>
          </a:prstGeom>
        </p:spPr>
      </p:pic>
      <p:pic>
        <p:nvPicPr>
          <p:cNvPr id="112" name="Picture 20" descr="Microsoft, powerbi, logo Gratis Pictogram - Icon-Icons.com">
            <a:extLst>
              <a:ext uri="{FF2B5EF4-FFF2-40B4-BE49-F238E27FC236}">
                <a16:creationId xmlns:a16="http://schemas.microsoft.com/office/drawing/2014/main" id="{D4F4A378-3935-D00F-258C-0D503475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991" y="1748161"/>
            <a:ext cx="511522" cy="25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8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hoek 160">
            <a:extLst>
              <a:ext uri="{FF2B5EF4-FFF2-40B4-BE49-F238E27FC236}">
                <a16:creationId xmlns:a16="http://schemas.microsoft.com/office/drawing/2014/main" id="{0DB5EB72-84F1-89A5-0E12-830298F4DFFE}"/>
              </a:ext>
            </a:extLst>
          </p:cNvPr>
          <p:cNvSpPr/>
          <p:nvPr/>
        </p:nvSpPr>
        <p:spPr>
          <a:xfrm>
            <a:off x="6823964" y="3520404"/>
            <a:ext cx="1426973" cy="59524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717C7E71-9B42-861A-0143-36FFDE179AC7}"/>
              </a:ext>
            </a:extLst>
          </p:cNvPr>
          <p:cNvSpPr txBox="1"/>
          <p:nvPr/>
        </p:nvSpPr>
        <p:spPr>
          <a:xfrm>
            <a:off x="4427272" y="2562163"/>
            <a:ext cx="4422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RAW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7B5CDD75-FE3D-4385-8CA9-3D715BF60531}"/>
              </a:ext>
            </a:extLst>
          </p:cNvPr>
          <p:cNvSpPr/>
          <p:nvPr/>
        </p:nvSpPr>
        <p:spPr>
          <a:xfrm>
            <a:off x="4467011" y="2167284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DA51A820-E4BE-2C87-DDF8-E101AB0A5BFE}"/>
              </a:ext>
            </a:extLst>
          </p:cNvPr>
          <p:cNvSpPr txBox="1"/>
          <p:nvPr/>
        </p:nvSpPr>
        <p:spPr>
          <a:xfrm>
            <a:off x="2082976" y="289122"/>
            <a:ext cx="125052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Catalog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Glossary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nl-BE"/>
              <a:t>Data Lineage</a:t>
            </a: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3A1ECA47-4548-7D50-D482-D6427D68BE9B}"/>
              </a:ext>
            </a:extLst>
          </p:cNvPr>
          <p:cNvSpPr txBox="1"/>
          <p:nvPr/>
        </p:nvSpPr>
        <p:spPr>
          <a:xfrm>
            <a:off x="4423447" y="4269145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Modelled</a:t>
            </a:r>
            <a:endParaRPr lang="nl-BE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CE9C667F-7BA7-8074-10A4-54B6EECDBD12}"/>
              </a:ext>
            </a:extLst>
          </p:cNvPr>
          <p:cNvSpPr txBox="1"/>
          <p:nvPr/>
        </p:nvSpPr>
        <p:spPr>
          <a:xfrm>
            <a:off x="4446479" y="3380121"/>
            <a:ext cx="79598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Cleaned</a:t>
            </a:r>
            <a:endParaRPr lang="nl-BE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57EA5590-3CDB-A47B-77E8-F2CFF650AE67}"/>
              </a:ext>
            </a:extLst>
          </p:cNvPr>
          <p:cNvSpPr txBox="1"/>
          <p:nvPr/>
        </p:nvSpPr>
        <p:spPr>
          <a:xfrm>
            <a:off x="649107" y="2160620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SQL/NoSQL DBs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4ACC9356-DB23-4151-9433-5E48C65CB70D}"/>
              </a:ext>
            </a:extLst>
          </p:cNvPr>
          <p:cNvSpPr txBox="1"/>
          <p:nvPr/>
        </p:nvSpPr>
        <p:spPr>
          <a:xfrm>
            <a:off x="289344" y="1433953"/>
            <a:ext cx="15590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 err="1"/>
              <a:t>Relational</a:t>
            </a:r>
            <a:r>
              <a:rPr lang="nl-BE"/>
              <a:t>/</a:t>
            </a:r>
            <a:r>
              <a:rPr lang="nl-BE" err="1"/>
              <a:t>operational</a:t>
            </a:r>
            <a:r>
              <a:rPr lang="nl-BE"/>
              <a:t> data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E011ACA3-22F3-4894-A581-BBAF469FCF6E}"/>
              </a:ext>
            </a:extLst>
          </p:cNvPr>
          <p:cNvSpPr/>
          <p:nvPr/>
        </p:nvSpPr>
        <p:spPr>
          <a:xfrm>
            <a:off x="8732859" y="1676675"/>
            <a:ext cx="1434749" cy="103479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0DDC54F1-0E4B-48B9-A1A2-F03CE842D0EE}"/>
              </a:ext>
            </a:extLst>
          </p:cNvPr>
          <p:cNvSpPr txBox="1"/>
          <p:nvPr/>
        </p:nvSpPr>
        <p:spPr>
          <a:xfrm>
            <a:off x="8937743" y="1560921"/>
            <a:ext cx="1019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BE" sz="1000"/>
              <a:t>Visualization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9073504C-0366-4139-A91D-33B9F3F09D03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3935896" y="3411413"/>
            <a:ext cx="22843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C100EC27-AEF0-45E3-BD8A-BF56D932A140}"/>
              </a:ext>
            </a:extLst>
          </p:cNvPr>
          <p:cNvSpPr/>
          <p:nvPr/>
        </p:nvSpPr>
        <p:spPr>
          <a:xfrm>
            <a:off x="2132225" y="207827"/>
            <a:ext cx="8185409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E1055E9-7311-4B2A-B6B3-D2F70BA393FA}"/>
              </a:ext>
            </a:extLst>
          </p:cNvPr>
          <p:cNvSpPr txBox="1"/>
          <p:nvPr/>
        </p:nvSpPr>
        <p:spPr>
          <a:xfrm>
            <a:off x="5601661" y="87445"/>
            <a:ext cx="115767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Management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2F43B54-47EB-47DC-B1A9-9F89E3B2293A}"/>
              </a:ext>
            </a:extLst>
          </p:cNvPr>
          <p:cNvSpPr/>
          <p:nvPr/>
        </p:nvSpPr>
        <p:spPr>
          <a:xfrm>
            <a:off x="354402" y="1493095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419FE4D3-5FE4-4F42-B67C-3CB216DD8F1E}"/>
              </a:ext>
            </a:extLst>
          </p:cNvPr>
          <p:cNvSpPr txBox="1"/>
          <p:nvPr/>
        </p:nvSpPr>
        <p:spPr>
          <a:xfrm>
            <a:off x="5066021" y="2006735"/>
            <a:ext cx="58018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Bronze</a:t>
            </a:r>
            <a:endParaRPr lang="nl-BE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B927946F-7D4B-4DCC-B57A-789A85BCE083}"/>
              </a:ext>
            </a:extLst>
          </p:cNvPr>
          <p:cNvSpPr/>
          <p:nvPr/>
        </p:nvSpPr>
        <p:spPr>
          <a:xfrm>
            <a:off x="6828322" y="1428250"/>
            <a:ext cx="1416036" cy="17783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BE"/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F356D2F-21ED-4C8F-9664-EA4B6D6CC05F}"/>
              </a:ext>
            </a:extLst>
          </p:cNvPr>
          <p:cNvSpPr txBox="1"/>
          <p:nvPr/>
        </p:nvSpPr>
        <p:spPr>
          <a:xfrm>
            <a:off x="7014170" y="1305139"/>
            <a:ext cx="108896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Data Warehouse</a:t>
            </a:r>
          </a:p>
        </p:txBody>
      </p:sp>
      <p:pic>
        <p:nvPicPr>
          <p:cNvPr id="69" name="Afbeelding 68">
            <a:extLst>
              <a:ext uri="{FF2B5EF4-FFF2-40B4-BE49-F238E27FC236}">
                <a16:creationId xmlns:a16="http://schemas.microsoft.com/office/drawing/2014/main" id="{1067C8CA-412A-46FC-AEC8-E0426CB0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3" y="1830253"/>
            <a:ext cx="293439" cy="293439"/>
          </a:xfrm>
          <a:prstGeom prst="rect">
            <a:avLst/>
          </a:prstGeom>
        </p:spPr>
      </p:pic>
      <p:sp>
        <p:nvSpPr>
          <p:cNvPr id="63" name="Tekstvak 62">
            <a:extLst>
              <a:ext uri="{FF2B5EF4-FFF2-40B4-BE49-F238E27FC236}">
                <a16:creationId xmlns:a16="http://schemas.microsoft.com/office/drawing/2014/main" id="{256DD5AE-FCAD-4BB1-294C-287A862ECE6A}"/>
              </a:ext>
            </a:extLst>
          </p:cNvPr>
          <p:cNvSpPr txBox="1"/>
          <p:nvPr/>
        </p:nvSpPr>
        <p:spPr>
          <a:xfrm>
            <a:off x="300498" y="4345161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Events/streaming data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B58763A3-98B0-D938-215F-DA31C6BAF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" y="4627236"/>
            <a:ext cx="356076" cy="3560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AB0D5D-4E36-1321-208D-ACC0B6626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43" y="5014774"/>
            <a:ext cx="502122" cy="3825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9993DA-D5A4-763C-1255-99C418E9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07" y="4627236"/>
            <a:ext cx="515174" cy="356076"/>
          </a:xfrm>
          <a:prstGeom prst="rect">
            <a:avLst/>
          </a:prstGeom>
        </p:spPr>
      </p:pic>
      <p:sp>
        <p:nvSpPr>
          <p:cNvPr id="65" name="Rechthoek 64">
            <a:extLst>
              <a:ext uri="{FF2B5EF4-FFF2-40B4-BE49-F238E27FC236}">
                <a16:creationId xmlns:a16="http://schemas.microsoft.com/office/drawing/2014/main" id="{037A161C-8AF4-F781-2803-B1F6FE7A0CB0}"/>
              </a:ext>
            </a:extLst>
          </p:cNvPr>
          <p:cNvSpPr/>
          <p:nvPr/>
        </p:nvSpPr>
        <p:spPr>
          <a:xfrm>
            <a:off x="370003" y="4370284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0" name="Afbeelding 69">
            <a:extLst>
              <a:ext uri="{FF2B5EF4-FFF2-40B4-BE49-F238E27FC236}">
                <a16:creationId xmlns:a16="http://schemas.microsoft.com/office/drawing/2014/main" id="{C0F79A35-AC38-2D7B-6393-53F8D3101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6" y="3257119"/>
            <a:ext cx="316490" cy="316490"/>
          </a:xfrm>
          <a:prstGeom prst="rect">
            <a:avLst/>
          </a:prstGeom>
        </p:spPr>
      </p:pic>
      <p:pic>
        <p:nvPicPr>
          <p:cNvPr id="74" name="Afbeelding 73">
            <a:extLst>
              <a:ext uri="{FF2B5EF4-FFF2-40B4-BE49-F238E27FC236}">
                <a16:creationId xmlns:a16="http://schemas.microsoft.com/office/drawing/2014/main" id="{EF82EE41-8518-385F-396A-C7DDF1DB7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6" y="3254079"/>
            <a:ext cx="316490" cy="316490"/>
          </a:xfrm>
          <a:prstGeom prst="rect">
            <a:avLst/>
          </a:prstGeom>
        </p:spPr>
      </p:pic>
      <p:sp>
        <p:nvSpPr>
          <p:cNvPr id="75" name="Tekstvak 74">
            <a:extLst>
              <a:ext uri="{FF2B5EF4-FFF2-40B4-BE49-F238E27FC236}">
                <a16:creationId xmlns:a16="http://schemas.microsoft.com/office/drawing/2014/main" id="{32C6E489-5392-0B79-B73B-A2D99720F248}"/>
              </a:ext>
            </a:extLst>
          </p:cNvPr>
          <p:cNvSpPr txBox="1"/>
          <p:nvPr/>
        </p:nvSpPr>
        <p:spPr>
          <a:xfrm>
            <a:off x="297381" y="2856378"/>
            <a:ext cx="15590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pPr algn="l"/>
            <a:r>
              <a:rPr lang="nl-BE"/>
              <a:t>Batch data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CD33212E-2228-7D82-59CD-82FB31AE4500}"/>
              </a:ext>
            </a:extLst>
          </p:cNvPr>
          <p:cNvSpPr/>
          <p:nvPr/>
        </p:nvSpPr>
        <p:spPr>
          <a:xfrm>
            <a:off x="362439" y="2906093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F4595AF7-FD59-431B-0AE2-E9C69B29A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8" y="3247935"/>
            <a:ext cx="352174" cy="352174"/>
          </a:xfrm>
          <a:prstGeom prst="rect">
            <a:avLst/>
          </a:prstGeom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B3ADE064-E7DB-CF6E-D2D9-F46A3970C60D}"/>
              </a:ext>
            </a:extLst>
          </p:cNvPr>
          <p:cNvSpPr/>
          <p:nvPr/>
        </p:nvSpPr>
        <p:spPr>
          <a:xfrm>
            <a:off x="225690" y="1371718"/>
            <a:ext cx="1708401" cy="40952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107D6599-EF0D-0BD5-2E30-FCAA474BE63E}"/>
              </a:ext>
            </a:extLst>
          </p:cNvPr>
          <p:cNvSpPr/>
          <p:nvPr/>
        </p:nvSpPr>
        <p:spPr>
          <a:xfrm>
            <a:off x="273862" y="5703594"/>
            <a:ext cx="1560430" cy="3567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Source</a:t>
            </a:r>
          </a:p>
        </p:txBody>
      </p:sp>
      <p:sp>
        <p:nvSpPr>
          <p:cNvPr id="96" name="Pijl: rechts 95">
            <a:extLst>
              <a:ext uri="{FF2B5EF4-FFF2-40B4-BE49-F238E27FC236}">
                <a16:creationId xmlns:a16="http://schemas.microsoft.com/office/drawing/2014/main" id="{97811FA4-42E9-AA3B-97AB-1C7EEA88E56D}"/>
              </a:ext>
            </a:extLst>
          </p:cNvPr>
          <p:cNvSpPr/>
          <p:nvPr/>
        </p:nvSpPr>
        <p:spPr>
          <a:xfrm>
            <a:off x="2320138" y="5686805"/>
            <a:ext cx="161575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Ingestion</a:t>
            </a:r>
          </a:p>
        </p:txBody>
      </p:sp>
      <p:sp>
        <p:nvSpPr>
          <p:cNvPr id="97" name="Pijl: rechts 96">
            <a:extLst>
              <a:ext uri="{FF2B5EF4-FFF2-40B4-BE49-F238E27FC236}">
                <a16:creationId xmlns:a16="http://schemas.microsoft.com/office/drawing/2014/main" id="{6ABD698A-6C7E-A654-9C82-3223A85A4DF8}"/>
              </a:ext>
            </a:extLst>
          </p:cNvPr>
          <p:cNvSpPr/>
          <p:nvPr/>
        </p:nvSpPr>
        <p:spPr>
          <a:xfrm>
            <a:off x="4164327" y="5705029"/>
            <a:ext cx="4074998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Storage/Serve</a:t>
            </a:r>
          </a:p>
        </p:txBody>
      </p:sp>
      <p:sp>
        <p:nvSpPr>
          <p:cNvPr id="99" name="Pijl: rechts 98">
            <a:extLst>
              <a:ext uri="{FF2B5EF4-FFF2-40B4-BE49-F238E27FC236}">
                <a16:creationId xmlns:a16="http://schemas.microsoft.com/office/drawing/2014/main" id="{5ED7D3D7-3AC7-D8AC-CADF-D60350068A48}"/>
              </a:ext>
            </a:extLst>
          </p:cNvPr>
          <p:cNvSpPr/>
          <p:nvPr/>
        </p:nvSpPr>
        <p:spPr>
          <a:xfrm>
            <a:off x="8752290" y="5703594"/>
            <a:ext cx="1434750" cy="360316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/>
              <a:t>Consumption</a:t>
            </a:r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BF34AAA2-32AC-C5C7-8DE5-1F230273FDDE}"/>
              </a:ext>
            </a:extLst>
          </p:cNvPr>
          <p:cNvSpPr/>
          <p:nvPr/>
        </p:nvSpPr>
        <p:spPr>
          <a:xfrm>
            <a:off x="4462939" y="3002930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5F0E38BE-E056-0F8D-512B-DE999552746B}"/>
              </a:ext>
            </a:extLst>
          </p:cNvPr>
          <p:cNvSpPr/>
          <p:nvPr/>
        </p:nvSpPr>
        <p:spPr>
          <a:xfrm>
            <a:off x="4467010" y="3874262"/>
            <a:ext cx="1747631" cy="621713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4B14A6B8-686F-46A7-862F-5B2492783DDC}"/>
              </a:ext>
            </a:extLst>
          </p:cNvPr>
          <p:cNvSpPr txBox="1"/>
          <p:nvPr/>
        </p:nvSpPr>
        <p:spPr>
          <a:xfrm>
            <a:off x="5075286" y="2859796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Silver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D5CCF9DF-AC7C-425F-A330-305D2BB3F7FF}"/>
              </a:ext>
            </a:extLst>
          </p:cNvPr>
          <p:cNvSpPr txBox="1"/>
          <p:nvPr/>
        </p:nvSpPr>
        <p:spPr>
          <a:xfrm>
            <a:off x="5074204" y="3754753"/>
            <a:ext cx="46815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Gold</a:t>
            </a: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8A143737-7EF6-2B68-0474-6981B0A869F0}"/>
              </a:ext>
            </a:extLst>
          </p:cNvPr>
          <p:cNvSpPr/>
          <p:nvPr/>
        </p:nvSpPr>
        <p:spPr>
          <a:xfrm>
            <a:off x="2443401" y="149992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6E1437BD-2D2C-656A-F122-40DD7DA72AA7}"/>
              </a:ext>
            </a:extLst>
          </p:cNvPr>
          <p:cNvSpPr/>
          <p:nvPr/>
        </p:nvSpPr>
        <p:spPr>
          <a:xfrm>
            <a:off x="2459002" y="4370280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953AC416-A6DA-B277-0969-EAF5599854A4}"/>
              </a:ext>
            </a:extLst>
          </p:cNvPr>
          <p:cNvSpPr/>
          <p:nvPr/>
        </p:nvSpPr>
        <p:spPr>
          <a:xfrm>
            <a:off x="2451438" y="2906089"/>
            <a:ext cx="1368149" cy="10585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162A9DD3-375F-9B18-93F1-B38548B4A99C}"/>
              </a:ext>
            </a:extLst>
          </p:cNvPr>
          <p:cNvSpPr/>
          <p:nvPr/>
        </p:nvSpPr>
        <p:spPr>
          <a:xfrm>
            <a:off x="6828323" y="4561111"/>
            <a:ext cx="1411002" cy="87526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5" name="Rechte verbindingslijn met pijl 114">
            <a:extLst>
              <a:ext uri="{FF2B5EF4-FFF2-40B4-BE49-F238E27FC236}">
                <a16:creationId xmlns:a16="http://schemas.microsoft.com/office/drawing/2014/main" id="{32253763-ECE2-B09F-B492-B4326843A522}"/>
              </a:ext>
            </a:extLst>
          </p:cNvPr>
          <p:cNvCxnSpPr>
            <a:cxnSpLocks/>
            <a:stCxn id="38" idx="3"/>
            <a:endCxn id="105" idx="1"/>
          </p:cNvCxnSpPr>
          <p:nvPr/>
        </p:nvCxnSpPr>
        <p:spPr>
          <a:xfrm>
            <a:off x="1722551" y="2022393"/>
            <a:ext cx="720850" cy="6825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Rechte verbindingslijn met pijl 115">
            <a:extLst>
              <a:ext uri="{FF2B5EF4-FFF2-40B4-BE49-F238E27FC236}">
                <a16:creationId xmlns:a16="http://schemas.microsoft.com/office/drawing/2014/main" id="{3A2126D4-CB69-C35A-340B-F00B10AE57AA}"/>
              </a:ext>
            </a:extLst>
          </p:cNvPr>
          <p:cNvCxnSpPr>
            <a:cxnSpLocks/>
            <a:stCxn id="80" idx="3"/>
            <a:endCxn id="107" idx="1"/>
          </p:cNvCxnSpPr>
          <p:nvPr/>
        </p:nvCxnSpPr>
        <p:spPr>
          <a:xfrm flipV="1">
            <a:off x="1730588" y="3435387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003F36EC-A2D7-2C1F-5BE8-0E02303B2742}"/>
              </a:ext>
            </a:extLst>
          </p:cNvPr>
          <p:cNvCxnSpPr>
            <a:cxnSpLocks/>
            <a:stCxn id="65" idx="3"/>
            <a:endCxn id="106" idx="1"/>
          </p:cNvCxnSpPr>
          <p:nvPr/>
        </p:nvCxnSpPr>
        <p:spPr>
          <a:xfrm flipV="1">
            <a:off x="1738152" y="4899578"/>
            <a:ext cx="720850" cy="4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hthoek 117">
            <a:extLst>
              <a:ext uri="{FF2B5EF4-FFF2-40B4-BE49-F238E27FC236}">
                <a16:creationId xmlns:a16="http://schemas.microsoft.com/office/drawing/2014/main" id="{C4BCCF62-A2FE-5160-8D70-2FC3CF41AC33}"/>
              </a:ext>
            </a:extLst>
          </p:cNvPr>
          <p:cNvSpPr/>
          <p:nvPr/>
        </p:nvSpPr>
        <p:spPr>
          <a:xfrm>
            <a:off x="2320138" y="1355881"/>
            <a:ext cx="1615758" cy="41110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2" name="Rechte verbindingslijn met pijl 121">
            <a:extLst>
              <a:ext uri="{FF2B5EF4-FFF2-40B4-BE49-F238E27FC236}">
                <a16:creationId xmlns:a16="http://schemas.microsoft.com/office/drawing/2014/main" id="{DA1F359F-4E47-C604-7A95-6D350CA0860D}"/>
              </a:ext>
            </a:extLst>
          </p:cNvPr>
          <p:cNvCxnSpPr>
            <a:cxnSpLocks/>
          </p:cNvCxnSpPr>
          <p:nvPr/>
        </p:nvCxnSpPr>
        <p:spPr>
          <a:xfrm>
            <a:off x="3834716" y="5359022"/>
            <a:ext cx="300873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Rechte verbindingslijn met pijl 123">
            <a:extLst>
              <a:ext uri="{FF2B5EF4-FFF2-40B4-BE49-F238E27FC236}">
                <a16:creationId xmlns:a16="http://schemas.microsoft.com/office/drawing/2014/main" id="{965839A9-5F04-4104-10B3-B0BA7ADBFDB7}"/>
              </a:ext>
            </a:extLst>
          </p:cNvPr>
          <p:cNvCxnSpPr>
            <a:cxnSpLocks/>
          </p:cNvCxnSpPr>
          <p:nvPr/>
        </p:nvCxnSpPr>
        <p:spPr>
          <a:xfrm>
            <a:off x="8327896" y="2190489"/>
            <a:ext cx="348833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Rechte verbindingslijn met pijl 126">
            <a:extLst>
              <a:ext uri="{FF2B5EF4-FFF2-40B4-BE49-F238E27FC236}">
                <a16:creationId xmlns:a16="http://schemas.microsoft.com/office/drawing/2014/main" id="{3F5ACE16-3636-0671-DD85-C9CBF689AC76}"/>
              </a:ext>
            </a:extLst>
          </p:cNvPr>
          <p:cNvCxnSpPr>
            <a:cxnSpLocks/>
          </p:cNvCxnSpPr>
          <p:nvPr/>
        </p:nvCxnSpPr>
        <p:spPr>
          <a:xfrm>
            <a:off x="6481654" y="4205060"/>
            <a:ext cx="2196776" cy="1204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Rechte verbindingslijn 1024">
            <a:extLst>
              <a:ext uri="{FF2B5EF4-FFF2-40B4-BE49-F238E27FC236}">
                <a16:creationId xmlns:a16="http://schemas.microsoft.com/office/drawing/2014/main" id="{AAF771D8-A363-E012-FD45-62509904B094}"/>
              </a:ext>
            </a:extLst>
          </p:cNvPr>
          <p:cNvCxnSpPr>
            <a:cxnSpLocks/>
          </p:cNvCxnSpPr>
          <p:nvPr/>
        </p:nvCxnSpPr>
        <p:spPr>
          <a:xfrm>
            <a:off x="8472790" y="2515612"/>
            <a:ext cx="0" cy="246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F5A14E0F-1CD1-3DBD-5A5B-07120CEACECA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8239325" y="4998745"/>
            <a:ext cx="233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Rechte verbindingslijn met pijl 141">
            <a:extLst>
              <a:ext uri="{FF2B5EF4-FFF2-40B4-BE49-F238E27FC236}">
                <a16:creationId xmlns:a16="http://schemas.microsoft.com/office/drawing/2014/main" id="{351D1A02-CB9C-7A7B-3B88-4BDC3B88376F}"/>
              </a:ext>
            </a:extLst>
          </p:cNvPr>
          <p:cNvCxnSpPr>
            <a:cxnSpLocks/>
          </p:cNvCxnSpPr>
          <p:nvPr/>
        </p:nvCxnSpPr>
        <p:spPr>
          <a:xfrm flipV="1">
            <a:off x="9459962" y="2795635"/>
            <a:ext cx="0" cy="63975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6" name="Rechthoek 145">
            <a:extLst>
              <a:ext uri="{FF2B5EF4-FFF2-40B4-BE49-F238E27FC236}">
                <a16:creationId xmlns:a16="http://schemas.microsoft.com/office/drawing/2014/main" id="{FC29D92A-8D59-7950-F1EB-EA2378B2A7DF}"/>
              </a:ext>
            </a:extLst>
          </p:cNvPr>
          <p:cNvSpPr/>
          <p:nvPr/>
        </p:nvSpPr>
        <p:spPr>
          <a:xfrm>
            <a:off x="2130854" y="6196722"/>
            <a:ext cx="6120083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Tekstvak 118">
            <a:extLst>
              <a:ext uri="{FF2B5EF4-FFF2-40B4-BE49-F238E27FC236}">
                <a16:creationId xmlns:a16="http://schemas.microsoft.com/office/drawing/2014/main" id="{AFD926C9-580C-392B-4E52-ED3AA1657995}"/>
              </a:ext>
            </a:extLst>
          </p:cNvPr>
          <p:cNvSpPr txBox="1"/>
          <p:nvPr/>
        </p:nvSpPr>
        <p:spPr>
          <a:xfrm>
            <a:off x="4911752" y="6060332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 err="1"/>
              <a:t>Orchestration</a:t>
            </a:r>
            <a:endParaRPr lang="nl-BE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D316B904-66F4-2F69-E823-0B23DF348B10}"/>
              </a:ext>
            </a:extLst>
          </p:cNvPr>
          <p:cNvSpPr/>
          <p:nvPr/>
        </p:nvSpPr>
        <p:spPr>
          <a:xfrm>
            <a:off x="4164327" y="1926462"/>
            <a:ext cx="2300619" cy="265175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9759FDC-6A72-43F1-A2DA-6419A616D58A}"/>
              </a:ext>
            </a:extLst>
          </p:cNvPr>
          <p:cNvSpPr txBox="1"/>
          <p:nvPr/>
        </p:nvSpPr>
        <p:spPr>
          <a:xfrm>
            <a:off x="4698691" y="1797337"/>
            <a:ext cx="125052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Data </a:t>
            </a:r>
            <a:r>
              <a:rPr lang="nl-BE" err="1"/>
              <a:t>Lakehouse</a:t>
            </a:r>
            <a:endParaRPr lang="nl-BE"/>
          </a:p>
        </p:txBody>
      </p: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D61E3910-2924-EFBA-4B37-B2BA509E8C03}"/>
              </a:ext>
            </a:extLst>
          </p:cNvPr>
          <p:cNvCxnSpPr>
            <a:cxnSpLocks/>
          </p:cNvCxnSpPr>
          <p:nvPr/>
        </p:nvCxnSpPr>
        <p:spPr>
          <a:xfrm>
            <a:off x="6471144" y="2953806"/>
            <a:ext cx="34655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hthoek 160">
            <a:extLst>
              <a:ext uri="{FF2B5EF4-FFF2-40B4-BE49-F238E27FC236}">
                <a16:creationId xmlns:a16="http://schemas.microsoft.com/office/drawing/2014/main" id="{573637D0-EAEE-40D3-D6D9-8A06EA327499}"/>
              </a:ext>
            </a:extLst>
          </p:cNvPr>
          <p:cNvSpPr/>
          <p:nvPr/>
        </p:nvSpPr>
        <p:spPr>
          <a:xfrm>
            <a:off x="8752291" y="3504854"/>
            <a:ext cx="1434749" cy="18859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E7F90D40-51B9-5BBC-4A86-800904D0DE13}"/>
              </a:ext>
            </a:extLst>
          </p:cNvPr>
          <p:cNvSpPr txBox="1"/>
          <p:nvPr/>
        </p:nvSpPr>
        <p:spPr>
          <a:xfrm>
            <a:off x="6962801" y="3403032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75823411-F284-906E-A35B-22AACC99AF8A}"/>
              </a:ext>
            </a:extLst>
          </p:cNvPr>
          <p:cNvSpPr/>
          <p:nvPr/>
        </p:nvSpPr>
        <p:spPr>
          <a:xfrm>
            <a:off x="4149320" y="1004512"/>
            <a:ext cx="2315626" cy="56569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94040AFE-5ED2-E482-FF7B-D0DDBEC43140}"/>
              </a:ext>
            </a:extLst>
          </p:cNvPr>
          <p:cNvSpPr txBox="1"/>
          <p:nvPr/>
        </p:nvSpPr>
        <p:spPr>
          <a:xfrm>
            <a:off x="4979264" y="909617"/>
            <a:ext cx="68937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Discovery</a:t>
            </a:r>
            <a:endParaRPr lang="nl-BE" sz="1000">
              <a:ea typeface="Calibri"/>
              <a:cs typeface="Calibri"/>
            </a:endParaRPr>
          </a:p>
        </p:txBody>
      </p:sp>
      <p:cxnSp>
        <p:nvCxnSpPr>
          <p:cNvPr id="175" name="Rechte verbindingslijn met pijl 174">
            <a:extLst>
              <a:ext uri="{FF2B5EF4-FFF2-40B4-BE49-F238E27FC236}">
                <a16:creationId xmlns:a16="http://schemas.microsoft.com/office/drawing/2014/main" id="{9DF68BD7-8305-4935-98F3-FAB431EC0F10}"/>
              </a:ext>
            </a:extLst>
          </p:cNvPr>
          <p:cNvCxnSpPr>
            <a:cxnSpLocks/>
          </p:cNvCxnSpPr>
          <p:nvPr/>
        </p:nvCxnSpPr>
        <p:spPr>
          <a:xfrm flipV="1">
            <a:off x="8472790" y="2515612"/>
            <a:ext cx="279500" cy="30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225E0547-BA2D-E70A-ED18-B45FCC4FC21B}"/>
              </a:ext>
            </a:extLst>
          </p:cNvPr>
          <p:cNvCxnSpPr>
            <a:cxnSpLocks/>
          </p:cNvCxnSpPr>
          <p:nvPr/>
        </p:nvCxnSpPr>
        <p:spPr>
          <a:xfrm flipV="1">
            <a:off x="5307570" y="1565909"/>
            <a:ext cx="0" cy="28488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3" name="Rechthoek 182">
            <a:extLst>
              <a:ext uri="{FF2B5EF4-FFF2-40B4-BE49-F238E27FC236}">
                <a16:creationId xmlns:a16="http://schemas.microsoft.com/office/drawing/2014/main" id="{B7593D02-DA7D-4D1B-9146-0D78B321011B}"/>
              </a:ext>
            </a:extLst>
          </p:cNvPr>
          <p:cNvSpPr/>
          <p:nvPr/>
        </p:nvSpPr>
        <p:spPr>
          <a:xfrm>
            <a:off x="10711034" y="460747"/>
            <a:ext cx="1250523" cy="63712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9E0E3A2-B399-E81F-24A6-8F7750C22348}"/>
              </a:ext>
            </a:extLst>
          </p:cNvPr>
          <p:cNvSpPr txBox="1"/>
          <p:nvPr/>
        </p:nvSpPr>
        <p:spPr>
          <a:xfrm>
            <a:off x="10871542" y="347600"/>
            <a:ext cx="93018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monitoring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08EFCB07-8F59-D7EE-20C3-EA6F562B4137}"/>
              </a:ext>
            </a:extLst>
          </p:cNvPr>
          <p:cNvSpPr/>
          <p:nvPr/>
        </p:nvSpPr>
        <p:spPr>
          <a:xfrm>
            <a:off x="2132225" y="963502"/>
            <a:ext cx="8208273" cy="45792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8" name="Rechte verbindingslijn met pijl 97">
            <a:extLst>
              <a:ext uri="{FF2B5EF4-FFF2-40B4-BE49-F238E27FC236}">
                <a16:creationId xmlns:a16="http://schemas.microsoft.com/office/drawing/2014/main" id="{C5F4B737-A082-7961-998B-CE8DD62A035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5314637" y="4578213"/>
            <a:ext cx="0" cy="795432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0" name="Afbeelding 109">
            <a:extLst>
              <a:ext uri="{FF2B5EF4-FFF2-40B4-BE49-F238E27FC236}">
                <a16:creationId xmlns:a16="http://schemas.microsoft.com/office/drawing/2014/main" id="{65739DAD-B2C2-6BDE-F311-09F9258CD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3" y="5036268"/>
            <a:ext cx="400110" cy="400110"/>
          </a:xfrm>
          <a:prstGeom prst="rect">
            <a:avLst/>
          </a:prstGeom>
        </p:spPr>
      </p:pic>
      <p:pic>
        <p:nvPicPr>
          <p:cNvPr id="68" name="Picture 2" descr="Google Cloud in de Gezondheidszorg | Devoteam G Cloud">
            <a:extLst>
              <a:ext uri="{FF2B5EF4-FFF2-40B4-BE49-F238E27FC236}">
                <a16:creationId xmlns:a16="http://schemas.microsoft.com/office/drawing/2014/main" id="{3E93D29D-DAF6-D284-3409-76E5AD25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9" y="517148"/>
            <a:ext cx="1575509" cy="41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6C2D6BC-ED38-3688-5A34-4DC25FD5FFD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096" t="14229" r="16714" b="22704"/>
          <a:stretch/>
        </p:blipFill>
        <p:spPr>
          <a:xfrm>
            <a:off x="7274767" y="3617998"/>
            <a:ext cx="512236" cy="484559"/>
          </a:xfrm>
          <a:prstGeom prst="rect">
            <a:avLst/>
          </a:prstGeom>
        </p:spPr>
      </p:pic>
      <p:cxnSp>
        <p:nvCxnSpPr>
          <p:cNvPr id="86" name="Rechte verbindingslijn met pijl 123">
            <a:extLst>
              <a:ext uri="{FF2B5EF4-FFF2-40B4-BE49-F238E27FC236}">
                <a16:creationId xmlns:a16="http://schemas.microsoft.com/office/drawing/2014/main" id="{02DC053B-D943-93C2-B41A-2757F4E35BFD}"/>
              </a:ext>
            </a:extLst>
          </p:cNvPr>
          <p:cNvCxnSpPr>
            <a:cxnSpLocks/>
          </p:cNvCxnSpPr>
          <p:nvPr/>
        </p:nvCxnSpPr>
        <p:spPr>
          <a:xfrm flipH="1" flipV="1">
            <a:off x="7518178" y="3232407"/>
            <a:ext cx="1064" cy="233265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kstvak 108">
            <a:extLst>
              <a:ext uri="{FF2B5EF4-FFF2-40B4-BE49-F238E27FC236}">
                <a16:creationId xmlns:a16="http://schemas.microsoft.com/office/drawing/2014/main" id="{8940CF1D-F9CA-64FC-BE75-17F5B4FE2729}"/>
              </a:ext>
            </a:extLst>
          </p:cNvPr>
          <p:cNvSpPr txBox="1"/>
          <p:nvPr/>
        </p:nvSpPr>
        <p:spPr>
          <a:xfrm>
            <a:off x="8906679" y="3379705"/>
            <a:ext cx="11200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nl-BE" sz="1000"/>
              <a:t>Machine Learning</a:t>
            </a:r>
            <a:endParaRPr lang="nl-BE" sz="1000">
              <a:ea typeface="Calibri"/>
              <a:cs typeface="Calibri"/>
            </a:endParaRPr>
          </a:p>
        </p:txBody>
      </p:sp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id="{EAA4EB89-93E9-1B1D-1194-E76414C07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6479" y="6336002"/>
            <a:ext cx="464977" cy="470117"/>
          </a:xfrm>
          <a:prstGeom prst="rect">
            <a:avLst/>
          </a:prstGeom>
        </p:spPr>
      </p:pic>
      <p:cxnSp>
        <p:nvCxnSpPr>
          <p:cNvPr id="89" name="Rechte verbindingslijn met pijl 141">
            <a:extLst>
              <a:ext uri="{FF2B5EF4-FFF2-40B4-BE49-F238E27FC236}">
                <a16:creationId xmlns:a16="http://schemas.microsoft.com/office/drawing/2014/main" id="{5EB02A8D-501D-D5BE-9AEC-52B7355C3599}"/>
              </a:ext>
            </a:extLst>
          </p:cNvPr>
          <p:cNvCxnSpPr>
            <a:cxnSpLocks/>
          </p:cNvCxnSpPr>
          <p:nvPr/>
        </p:nvCxnSpPr>
        <p:spPr>
          <a:xfrm>
            <a:off x="8293806" y="3810072"/>
            <a:ext cx="412574" cy="160"/>
          </a:xfrm>
          <a:prstGeom prst="straightConnector1">
            <a:avLst/>
          </a:prstGeom>
          <a:noFill/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 descr="Abided&#10;">
            <a:extLst>
              <a:ext uri="{FF2B5EF4-FFF2-40B4-BE49-F238E27FC236}">
                <a16:creationId xmlns:a16="http://schemas.microsoft.com/office/drawing/2014/main" id="{39847FCC-62A6-F795-9B28-DAD4E3E93B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1" y="689043"/>
            <a:ext cx="315470" cy="315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D7ED6E-20D0-2005-9C0D-C1A407F65DB9}"/>
              </a:ext>
            </a:extLst>
          </p:cNvPr>
          <p:cNvSpPr txBox="1"/>
          <p:nvPr/>
        </p:nvSpPr>
        <p:spPr>
          <a:xfrm>
            <a:off x="11086361" y="635370"/>
            <a:ext cx="818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Cloud Monitoring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E2A66AE-3F8D-A22F-5DDA-A3FEFD8E2F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3514" y="6252931"/>
            <a:ext cx="469088" cy="469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347F1-9FD2-5266-D030-B70ED7DA1057}"/>
              </a:ext>
            </a:extLst>
          </p:cNvPr>
          <p:cNvSpPr txBox="1"/>
          <p:nvPr/>
        </p:nvSpPr>
        <p:spPr>
          <a:xfrm>
            <a:off x="2731458" y="6287420"/>
            <a:ext cx="93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/>
              <a:t>Cloud composer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4B4764F-0556-1D8F-353A-77AE2A295E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45" y="343479"/>
            <a:ext cx="417225" cy="41722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E829222-D57D-6D6A-6597-29EDDB2DF535}"/>
              </a:ext>
            </a:extLst>
          </p:cNvPr>
          <p:cNvSpPr txBox="1"/>
          <p:nvPr/>
        </p:nvSpPr>
        <p:spPr>
          <a:xfrm>
            <a:off x="3621576" y="432775"/>
            <a:ext cx="93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/>
              <a:t>Dataplex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50C36CC-F3D7-CB93-1D53-13204FD36E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327" y="2252956"/>
            <a:ext cx="374254" cy="3742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1AB7E89-C866-E521-FE29-FAC21C8C2485}"/>
              </a:ext>
            </a:extLst>
          </p:cNvPr>
          <p:cNvSpPr txBox="1"/>
          <p:nvPr/>
        </p:nvSpPr>
        <p:spPr>
          <a:xfrm>
            <a:off x="9111373" y="2349789"/>
            <a:ext cx="148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Looker</a:t>
            </a:r>
          </a:p>
        </p:txBody>
      </p:sp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A5CFAB8E-8951-B68E-D308-5CC093FEE4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68" y="1099182"/>
            <a:ext cx="380219" cy="38021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BC33AAA-309B-17E9-9461-099B9357E80C}"/>
              </a:ext>
            </a:extLst>
          </p:cNvPr>
          <p:cNvSpPr txBox="1"/>
          <p:nvPr/>
        </p:nvSpPr>
        <p:spPr>
          <a:xfrm>
            <a:off x="4603887" y="1060438"/>
            <a:ext cx="818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D</a:t>
            </a:r>
            <a:r>
              <a:rPr lang="en-BE" sz="1050"/>
              <a:t>ataprep (Trifacta)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1CC180E-42FC-AADC-2F88-0C88569873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663" y="1146090"/>
            <a:ext cx="375925" cy="3759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098487E-238D-C8EB-7FE3-2D47C90566A1}"/>
              </a:ext>
            </a:extLst>
          </p:cNvPr>
          <p:cNvSpPr txBox="1"/>
          <p:nvPr/>
        </p:nvSpPr>
        <p:spPr>
          <a:xfrm>
            <a:off x="11084004" y="1130763"/>
            <a:ext cx="818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Cloud Logging</a:t>
            </a:r>
          </a:p>
        </p:txBody>
      </p:sp>
      <p:pic>
        <p:nvPicPr>
          <p:cNvPr id="26" name="Picture 25" descr="Icon&#10;&#10;Description automatically generated with low confidence">
            <a:extLst>
              <a:ext uri="{FF2B5EF4-FFF2-40B4-BE49-F238E27FC236}">
                <a16:creationId xmlns:a16="http://schemas.microsoft.com/office/drawing/2014/main" id="{D002B2E5-9769-2B60-8607-BA8A962686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2" y="312087"/>
            <a:ext cx="419473" cy="419473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6E7ED12-41D6-EB72-0200-BABBD619FA36}"/>
              </a:ext>
            </a:extLst>
          </p:cNvPr>
          <p:cNvSpPr txBox="1"/>
          <p:nvPr/>
        </p:nvSpPr>
        <p:spPr>
          <a:xfrm>
            <a:off x="4964902" y="413080"/>
            <a:ext cx="93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/>
              <a:t>Data Catalog</a:t>
            </a:r>
          </a:p>
        </p:txBody>
      </p:sp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4BA09461-927F-A7E8-E5C6-78A70B21EF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47" y="4206093"/>
            <a:ext cx="388658" cy="3886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71ABE700-2EE5-0180-936B-1E39793D0D4C}"/>
              </a:ext>
            </a:extLst>
          </p:cNvPr>
          <p:cNvSpPr txBox="1"/>
          <p:nvPr/>
        </p:nvSpPr>
        <p:spPr>
          <a:xfrm>
            <a:off x="9225422" y="4266511"/>
            <a:ext cx="148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AutoML</a:t>
            </a:r>
          </a:p>
        </p:txBody>
      </p:sp>
      <p:pic>
        <p:nvPicPr>
          <p:cNvPr id="32" name="Picture 31" descr="Icon&#10;&#10;Description automatically generated with low confidence">
            <a:extLst>
              <a:ext uri="{FF2B5EF4-FFF2-40B4-BE49-F238E27FC236}">
                <a16:creationId xmlns:a16="http://schemas.microsoft.com/office/drawing/2014/main" id="{63895D99-37BC-917A-0F9A-2D1614BF52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39" y="6312152"/>
            <a:ext cx="466413" cy="43531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757D6B28-EC7D-F966-657E-869D80EDBE86}"/>
              </a:ext>
            </a:extLst>
          </p:cNvPr>
          <p:cNvSpPr txBox="1"/>
          <p:nvPr/>
        </p:nvSpPr>
        <p:spPr>
          <a:xfrm>
            <a:off x="9627683" y="6332852"/>
            <a:ext cx="148869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BE" sz="1050"/>
              <a:t>TensorFlow</a:t>
            </a:r>
          </a:p>
          <a:p>
            <a:r>
              <a:rPr lang="en-BE" sz="1050">
                <a:cs typeface="Calibri"/>
              </a:rPr>
              <a:t>Extended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E96F111-61C6-4D24-4FD0-DC8DA873FA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009" y="3705998"/>
            <a:ext cx="416189" cy="41618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8575E26-11D0-6117-0430-8D249320BC8B}"/>
              </a:ext>
            </a:extLst>
          </p:cNvPr>
          <p:cNvSpPr txBox="1"/>
          <p:nvPr/>
        </p:nvSpPr>
        <p:spPr>
          <a:xfrm>
            <a:off x="9190251" y="3773578"/>
            <a:ext cx="1488698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BE" sz="1050"/>
              <a:t>Vertex AI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FE3C43-BC69-C68B-1A8C-84F4DFB1ACE4}"/>
              </a:ext>
            </a:extLst>
          </p:cNvPr>
          <p:cNvGrpSpPr/>
          <p:nvPr/>
        </p:nvGrpSpPr>
        <p:grpSpPr>
          <a:xfrm>
            <a:off x="6930855" y="1537441"/>
            <a:ext cx="1878732" cy="393194"/>
            <a:chOff x="6930855" y="1537441"/>
            <a:chExt cx="1878732" cy="393194"/>
          </a:xfrm>
        </p:grpSpPr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387A881F-96AA-3765-12CE-3518A570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855" y="1537441"/>
              <a:ext cx="393194" cy="393194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CCBA2EB-90E7-57B7-A18A-88F2BD133C29}"/>
                </a:ext>
              </a:extLst>
            </p:cNvPr>
            <p:cNvSpPr txBox="1"/>
            <p:nvPr/>
          </p:nvSpPr>
          <p:spPr>
            <a:xfrm>
              <a:off x="7320889" y="1604567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BigQuery</a:t>
              </a:r>
            </a:p>
          </p:txBody>
        </p:sp>
      </p:grp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C05082DE-7DB2-B0DE-E867-0A50D95EFC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290" y="1796625"/>
            <a:ext cx="317365" cy="31736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C9B3F3D0-EC7F-1C7E-DBDA-949838C033E9}"/>
              </a:ext>
            </a:extLst>
          </p:cNvPr>
          <p:cNvSpPr txBox="1"/>
          <p:nvPr/>
        </p:nvSpPr>
        <p:spPr>
          <a:xfrm>
            <a:off x="9089375" y="1830307"/>
            <a:ext cx="148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Data Studio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98C463-2E18-F698-52BD-ED67CD035874}"/>
              </a:ext>
            </a:extLst>
          </p:cNvPr>
          <p:cNvGrpSpPr/>
          <p:nvPr/>
        </p:nvGrpSpPr>
        <p:grpSpPr>
          <a:xfrm>
            <a:off x="4648764" y="3017273"/>
            <a:ext cx="1971738" cy="469089"/>
            <a:chOff x="4678476" y="2168012"/>
            <a:chExt cx="1971738" cy="469089"/>
          </a:xfrm>
        </p:grpSpPr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4E25A51D-1886-1F9B-E612-26CE8C58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476" y="2168012"/>
              <a:ext cx="469089" cy="469089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F15F321-0F2B-2B51-F246-35D60BE701F9}"/>
                </a:ext>
              </a:extLst>
            </p:cNvPr>
            <p:cNvSpPr txBox="1"/>
            <p:nvPr/>
          </p:nvSpPr>
          <p:spPr>
            <a:xfrm>
              <a:off x="5161516" y="2261696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storage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C95BA58-0103-2169-AE60-C8FC8E4B9AED}"/>
              </a:ext>
            </a:extLst>
          </p:cNvPr>
          <p:cNvGrpSpPr/>
          <p:nvPr/>
        </p:nvGrpSpPr>
        <p:grpSpPr>
          <a:xfrm>
            <a:off x="4659199" y="2178399"/>
            <a:ext cx="1971738" cy="469089"/>
            <a:chOff x="4678476" y="2168012"/>
            <a:chExt cx="1971738" cy="469089"/>
          </a:xfrm>
        </p:grpSpPr>
        <p:pic>
          <p:nvPicPr>
            <p:cNvPr id="130" name="Picture 129" descr="Icon&#10;&#10;Description automatically generated">
              <a:extLst>
                <a:ext uri="{FF2B5EF4-FFF2-40B4-BE49-F238E27FC236}">
                  <a16:creationId xmlns:a16="http://schemas.microsoft.com/office/drawing/2014/main" id="{9BF1682D-8C2F-8BA7-1CD7-31C4BFB7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476" y="2168012"/>
              <a:ext cx="469089" cy="469089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6FAE85-C79A-2CB5-39F3-0072F5D2C8F9}"/>
                </a:ext>
              </a:extLst>
            </p:cNvPr>
            <p:cNvSpPr txBox="1"/>
            <p:nvPr/>
          </p:nvSpPr>
          <p:spPr>
            <a:xfrm>
              <a:off x="5161516" y="2261696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storage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508180A-8B05-29CE-E918-8B35BAA07E61}"/>
              </a:ext>
            </a:extLst>
          </p:cNvPr>
          <p:cNvGrpSpPr/>
          <p:nvPr/>
        </p:nvGrpSpPr>
        <p:grpSpPr>
          <a:xfrm>
            <a:off x="4654841" y="3908213"/>
            <a:ext cx="1971738" cy="469089"/>
            <a:chOff x="4678476" y="2168012"/>
            <a:chExt cx="1971738" cy="469089"/>
          </a:xfrm>
        </p:grpSpPr>
        <p:pic>
          <p:nvPicPr>
            <p:cNvPr id="134" name="Picture 133" descr="Icon&#10;&#10;Description automatically generated">
              <a:extLst>
                <a:ext uri="{FF2B5EF4-FFF2-40B4-BE49-F238E27FC236}">
                  <a16:creationId xmlns:a16="http://schemas.microsoft.com/office/drawing/2014/main" id="{25272A4F-C7E4-8D89-F2D8-EFB4B4B0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476" y="2168012"/>
              <a:ext cx="469089" cy="469089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4EF0BB3-FA63-7479-13DC-0B6A63E2F1C8}"/>
                </a:ext>
              </a:extLst>
            </p:cNvPr>
            <p:cNvSpPr txBox="1"/>
            <p:nvPr/>
          </p:nvSpPr>
          <p:spPr>
            <a:xfrm>
              <a:off x="5161516" y="2261696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storage</a:t>
              </a:r>
            </a:p>
          </p:txBody>
        </p:sp>
      </p:grpSp>
      <p:pic>
        <p:nvPicPr>
          <p:cNvPr id="57" name="Picture 5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ED02B61-5942-154B-90A5-0994C292520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20" y="4767234"/>
            <a:ext cx="469089" cy="469089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FF6524B-AD24-E289-2AF9-4FA922AF166B}"/>
              </a:ext>
            </a:extLst>
          </p:cNvPr>
          <p:cNvSpPr txBox="1"/>
          <p:nvPr/>
        </p:nvSpPr>
        <p:spPr>
          <a:xfrm>
            <a:off x="7302252" y="4856354"/>
            <a:ext cx="1488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50"/>
              <a:t>BigTable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E394875-E6F5-D355-162C-8B5526FF87A1}"/>
              </a:ext>
            </a:extLst>
          </p:cNvPr>
          <p:cNvGrpSpPr/>
          <p:nvPr/>
        </p:nvGrpSpPr>
        <p:grpSpPr>
          <a:xfrm>
            <a:off x="2503157" y="1479303"/>
            <a:ext cx="1688694" cy="253916"/>
            <a:chOff x="2510331" y="1487290"/>
            <a:chExt cx="1688694" cy="253916"/>
          </a:xfrm>
        </p:grpSpPr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18E45A84-3A2F-86AA-A674-710849B3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331" y="1503443"/>
              <a:ext cx="216000" cy="216000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3DAAF1-99E0-94A8-7C6A-6BF960205834}"/>
                </a:ext>
              </a:extLst>
            </p:cNvPr>
            <p:cNvSpPr txBox="1"/>
            <p:nvPr/>
          </p:nvSpPr>
          <p:spPr>
            <a:xfrm>
              <a:off x="2710327" y="1487290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functions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2BC947-2387-F3AB-7A8B-741EE3322035}"/>
              </a:ext>
            </a:extLst>
          </p:cNvPr>
          <p:cNvGrpSpPr/>
          <p:nvPr/>
        </p:nvGrpSpPr>
        <p:grpSpPr>
          <a:xfrm>
            <a:off x="2504266" y="1693920"/>
            <a:ext cx="1702055" cy="253916"/>
            <a:chOff x="2513371" y="1726465"/>
            <a:chExt cx="1702055" cy="253916"/>
          </a:xfrm>
        </p:grpSpPr>
        <p:pic>
          <p:nvPicPr>
            <p:cNvPr id="61" name="Picture 6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6859A3E8-CD7B-8797-3D2A-FF5E01DB9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740742"/>
              <a:ext cx="216000" cy="2160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AB1F70D-34C6-953B-2BCD-9D30903E77F7}"/>
                </a:ext>
              </a:extLst>
            </p:cNvPr>
            <p:cNvSpPr txBox="1"/>
            <p:nvPr/>
          </p:nvSpPr>
          <p:spPr>
            <a:xfrm>
              <a:off x="2726728" y="1726465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 fusion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FD72C18-0FD4-BDCF-618C-F1FFF6E5C36B}"/>
              </a:ext>
            </a:extLst>
          </p:cNvPr>
          <p:cNvGrpSpPr/>
          <p:nvPr/>
        </p:nvGrpSpPr>
        <p:grpSpPr>
          <a:xfrm>
            <a:off x="2512550" y="1910123"/>
            <a:ext cx="1702055" cy="253916"/>
            <a:chOff x="2513371" y="1951547"/>
            <a:chExt cx="1702055" cy="253916"/>
          </a:xfrm>
        </p:grpSpPr>
        <p:pic>
          <p:nvPicPr>
            <p:cNvPr id="66" name="Picture 65" descr="Icon&#10;&#10;Description automatically generated">
              <a:extLst>
                <a:ext uri="{FF2B5EF4-FFF2-40B4-BE49-F238E27FC236}">
                  <a16:creationId xmlns:a16="http://schemas.microsoft.com/office/drawing/2014/main" id="{5CDFC961-FE8A-8EC9-7473-8BE21D46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971195"/>
              <a:ext cx="216000" cy="216000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46C86EB-2D41-DBBC-B06A-FA9593B1D62C}"/>
                </a:ext>
              </a:extLst>
            </p:cNvPr>
            <p:cNvSpPr txBox="1"/>
            <p:nvPr/>
          </p:nvSpPr>
          <p:spPr>
            <a:xfrm>
              <a:off x="2726728" y="1951547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Dataflow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C3C8D4C-E304-3122-F4C0-F9EE6FB3564B}"/>
              </a:ext>
            </a:extLst>
          </p:cNvPr>
          <p:cNvGrpSpPr/>
          <p:nvPr/>
        </p:nvGrpSpPr>
        <p:grpSpPr>
          <a:xfrm>
            <a:off x="2513470" y="2107361"/>
            <a:ext cx="1691544" cy="253916"/>
            <a:chOff x="2521078" y="2190489"/>
            <a:chExt cx="1691544" cy="253916"/>
          </a:xfrm>
        </p:grpSpPr>
        <p:pic>
          <p:nvPicPr>
            <p:cNvPr id="85" name="Picture 84" descr="Icon&#10;&#10;Description automatically generated">
              <a:extLst>
                <a:ext uri="{FF2B5EF4-FFF2-40B4-BE49-F238E27FC236}">
                  <a16:creationId xmlns:a16="http://schemas.microsoft.com/office/drawing/2014/main" id="{8044CE38-54F5-D0BC-B460-DAF8ED41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078" y="2208560"/>
              <a:ext cx="216000" cy="2160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685B31C-4478-4921-02B8-A6C7FD7E5AEC}"/>
                </a:ext>
              </a:extLst>
            </p:cNvPr>
            <p:cNvSpPr txBox="1"/>
            <p:nvPr/>
          </p:nvSpPr>
          <p:spPr>
            <a:xfrm>
              <a:off x="2723924" y="2190489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Dataproc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596CC99-3C7F-A1C6-AC8B-993EE7DAFD22}"/>
              </a:ext>
            </a:extLst>
          </p:cNvPr>
          <p:cNvGrpSpPr/>
          <p:nvPr/>
        </p:nvGrpSpPr>
        <p:grpSpPr>
          <a:xfrm>
            <a:off x="2504975" y="2898434"/>
            <a:ext cx="1688694" cy="253916"/>
            <a:chOff x="2510331" y="1487290"/>
            <a:chExt cx="1688694" cy="253916"/>
          </a:xfrm>
        </p:grpSpPr>
        <p:pic>
          <p:nvPicPr>
            <p:cNvPr id="174" name="Picture 173" descr="Icon&#10;&#10;Description automatically generated">
              <a:extLst>
                <a:ext uri="{FF2B5EF4-FFF2-40B4-BE49-F238E27FC236}">
                  <a16:creationId xmlns:a16="http://schemas.microsoft.com/office/drawing/2014/main" id="{BABA5164-9454-1351-2CA3-04D1AF49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331" y="1503443"/>
              <a:ext cx="216000" cy="216000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4F2BDD6-6AAB-71EA-49A6-F533F362145F}"/>
                </a:ext>
              </a:extLst>
            </p:cNvPr>
            <p:cNvSpPr txBox="1"/>
            <p:nvPr/>
          </p:nvSpPr>
          <p:spPr>
            <a:xfrm>
              <a:off x="2710327" y="1487290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functions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C0F15C5-4BEC-B533-7C21-04700756FFE0}"/>
              </a:ext>
            </a:extLst>
          </p:cNvPr>
          <p:cNvGrpSpPr/>
          <p:nvPr/>
        </p:nvGrpSpPr>
        <p:grpSpPr>
          <a:xfrm>
            <a:off x="2506084" y="3113051"/>
            <a:ext cx="1702055" cy="253916"/>
            <a:chOff x="2513371" y="1726465"/>
            <a:chExt cx="1702055" cy="253916"/>
          </a:xfrm>
        </p:grpSpPr>
        <p:pic>
          <p:nvPicPr>
            <p:cNvPr id="179" name="Picture 178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9304AC4-935B-7356-C697-F8B22E6A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740742"/>
              <a:ext cx="216000" cy="216000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F19E37F-41EF-892E-4B06-A996AA13BD3B}"/>
                </a:ext>
              </a:extLst>
            </p:cNvPr>
            <p:cNvSpPr txBox="1"/>
            <p:nvPr/>
          </p:nvSpPr>
          <p:spPr>
            <a:xfrm>
              <a:off x="2726728" y="1726465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 fusion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2A87774-FFAB-B588-B72C-4AA76871277A}"/>
              </a:ext>
            </a:extLst>
          </p:cNvPr>
          <p:cNvGrpSpPr/>
          <p:nvPr/>
        </p:nvGrpSpPr>
        <p:grpSpPr>
          <a:xfrm>
            <a:off x="2514368" y="3329254"/>
            <a:ext cx="1702055" cy="253916"/>
            <a:chOff x="2513371" y="1951547"/>
            <a:chExt cx="1702055" cy="253916"/>
          </a:xfrm>
        </p:grpSpPr>
        <p:pic>
          <p:nvPicPr>
            <p:cNvPr id="182" name="Picture 181" descr="Icon&#10;&#10;Description automatically generated">
              <a:extLst>
                <a:ext uri="{FF2B5EF4-FFF2-40B4-BE49-F238E27FC236}">
                  <a16:creationId xmlns:a16="http://schemas.microsoft.com/office/drawing/2014/main" id="{B2D6A267-5B76-C0B5-082D-764DF9DA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971195"/>
              <a:ext cx="216000" cy="216000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98AC771-0140-988A-2F9B-FEE2E53BFF88}"/>
                </a:ext>
              </a:extLst>
            </p:cNvPr>
            <p:cNvSpPr txBox="1"/>
            <p:nvPr/>
          </p:nvSpPr>
          <p:spPr>
            <a:xfrm>
              <a:off x="2726728" y="1951547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Dataflow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B01B06-E383-D59D-1CDE-962D31830731}"/>
              </a:ext>
            </a:extLst>
          </p:cNvPr>
          <p:cNvGrpSpPr/>
          <p:nvPr/>
        </p:nvGrpSpPr>
        <p:grpSpPr>
          <a:xfrm>
            <a:off x="2515288" y="3526492"/>
            <a:ext cx="1691544" cy="253916"/>
            <a:chOff x="2521078" y="2190489"/>
            <a:chExt cx="1691544" cy="253916"/>
          </a:xfrm>
        </p:grpSpPr>
        <p:pic>
          <p:nvPicPr>
            <p:cNvPr id="187" name="Picture 186" descr="Icon&#10;&#10;Description automatically generated">
              <a:extLst>
                <a:ext uri="{FF2B5EF4-FFF2-40B4-BE49-F238E27FC236}">
                  <a16:creationId xmlns:a16="http://schemas.microsoft.com/office/drawing/2014/main" id="{E4F87E57-FEE0-5A6B-777D-FD0669FFE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078" y="2208560"/>
              <a:ext cx="216000" cy="2160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EAD5151-AEB4-4DDC-3673-393244695ECA}"/>
                </a:ext>
              </a:extLst>
            </p:cNvPr>
            <p:cNvSpPr txBox="1"/>
            <p:nvPr/>
          </p:nvSpPr>
          <p:spPr>
            <a:xfrm>
              <a:off x="2723924" y="2190489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Dataproc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DB32EC0-8C9D-E260-265C-86D5A6574021}"/>
              </a:ext>
            </a:extLst>
          </p:cNvPr>
          <p:cNvGrpSpPr/>
          <p:nvPr/>
        </p:nvGrpSpPr>
        <p:grpSpPr>
          <a:xfrm>
            <a:off x="2502565" y="4353533"/>
            <a:ext cx="1688694" cy="253916"/>
            <a:chOff x="2510331" y="1487290"/>
            <a:chExt cx="1688694" cy="253916"/>
          </a:xfrm>
        </p:grpSpPr>
        <p:pic>
          <p:nvPicPr>
            <p:cNvPr id="214" name="Picture 213" descr="Icon&#10;&#10;Description automatically generated">
              <a:extLst>
                <a:ext uri="{FF2B5EF4-FFF2-40B4-BE49-F238E27FC236}">
                  <a16:creationId xmlns:a16="http://schemas.microsoft.com/office/drawing/2014/main" id="{A893F971-C5B7-3C28-8D4D-636F06E2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331" y="1503443"/>
              <a:ext cx="216000" cy="21600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ABEC432-8909-BF31-C4E6-6B325FDFA84A}"/>
                </a:ext>
              </a:extLst>
            </p:cNvPr>
            <p:cNvSpPr txBox="1"/>
            <p:nvPr/>
          </p:nvSpPr>
          <p:spPr>
            <a:xfrm>
              <a:off x="2710327" y="1487290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Cloud functions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53DA8F3-F561-0DAF-7687-4EA588AB58DA}"/>
              </a:ext>
            </a:extLst>
          </p:cNvPr>
          <p:cNvGrpSpPr/>
          <p:nvPr/>
        </p:nvGrpSpPr>
        <p:grpSpPr>
          <a:xfrm>
            <a:off x="2503674" y="4568150"/>
            <a:ext cx="1702055" cy="253916"/>
            <a:chOff x="2513371" y="1726465"/>
            <a:chExt cx="1702055" cy="253916"/>
          </a:xfrm>
        </p:grpSpPr>
        <p:pic>
          <p:nvPicPr>
            <p:cNvPr id="217" name="Picture 21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C4065605-F71A-1F1C-A19A-85F6DBAA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740742"/>
              <a:ext cx="216000" cy="216000"/>
            </a:xfrm>
            <a:prstGeom prst="rect">
              <a:avLst/>
            </a:prstGeom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14B36562-87BA-EEBA-95A7-ADDD4EFCAB16}"/>
                </a:ext>
              </a:extLst>
            </p:cNvPr>
            <p:cNvSpPr txBox="1"/>
            <p:nvPr/>
          </p:nvSpPr>
          <p:spPr>
            <a:xfrm>
              <a:off x="2726728" y="1726465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 fusion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6F93F9-96AB-810D-25A9-B8FAD3203621}"/>
              </a:ext>
            </a:extLst>
          </p:cNvPr>
          <p:cNvGrpSpPr/>
          <p:nvPr/>
        </p:nvGrpSpPr>
        <p:grpSpPr>
          <a:xfrm>
            <a:off x="2511958" y="4784353"/>
            <a:ext cx="1702055" cy="253916"/>
            <a:chOff x="2513371" y="1951547"/>
            <a:chExt cx="1702055" cy="253916"/>
          </a:xfrm>
        </p:grpSpPr>
        <p:pic>
          <p:nvPicPr>
            <p:cNvPr id="220" name="Picture 219" descr="Icon&#10;&#10;Description automatically generated">
              <a:extLst>
                <a:ext uri="{FF2B5EF4-FFF2-40B4-BE49-F238E27FC236}">
                  <a16:creationId xmlns:a16="http://schemas.microsoft.com/office/drawing/2014/main" id="{4F1AFCFE-F9EA-C7EB-D91C-B2E07AB9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371" y="1971195"/>
              <a:ext cx="216000" cy="216000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D52396C-5FBC-88A8-720F-E14B10C3DA0C}"/>
                </a:ext>
              </a:extLst>
            </p:cNvPr>
            <p:cNvSpPr txBox="1"/>
            <p:nvPr/>
          </p:nvSpPr>
          <p:spPr>
            <a:xfrm>
              <a:off x="2726728" y="1951547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Dataflow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4C6200C-E7CE-043C-0CBC-A7F275F2D32D}"/>
              </a:ext>
            </a:extLst>
          </p:cNvPr>
          <p:cNvGrpSpPr/>
          <p:nvPr/>
        </p:nvGrpSpPr>
        <p:grpSpPr>
          <a:xfrm>
            <a:off x="2512878" y="4981591"/>
            <a:ext cx="1691544" cy="253916"/>
            <a:chOff x="2521078" y="2190489"/>
            <a:chExt cx="1691544" cy="253916"/>
          </a:xfrm>
        </p:grpSpPr>
        <p:pic>
          <p:nvPicPr>
            <p:cNvPr id="223" name="Picture 222" descr="Icon&#10;&#10;Description automatically generated">
              <a:extLst>
                <a:ext uri="{FF2B5EF4-FFF2-40B4-BE49-F238E27FC236}">
                  <a16:creationId xmlns:a16="http://schemas.microsoft.com/office/drawing/2014/main" id="{BD1B34CB-EB42-38CA-33AB-4AB717EBF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078" y="2208560"/>
              <a:ext cx="216000" cy="216000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7D6DE23-BF96-E898-5ED0-0E42131E3659}"/>
                </a:ext>
              </a:extLst>
            </p:cNvPr>
            <p:cNvSpPr txBox="1"/>
            <p:nvPr/>
          </p:nvSpPr>
          <p:spPr>
            <a:xfrm>
              <a:off x="2723924" y="2190489"/>
              <a:ext cx="1488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050"/>
                <a:t>Dataproc</a:t>
              </a:r>
            </a:p>
          </p:txBody>
        </p:sp>
      </p:grpSp>
      <p:pic>
        <p:nvPicPr>
          <p:cNvPr id="150" name="Picture 149" descr="Icon&#10;&#10;Description automatically generated">
            <a:extLst>
              <a:ext uri="{FF2B5EF4-FFF2-40B4-BE49-F238E27FC236}">
                <a16:creationId xmlns:a16="http://schemas.microsoft.com/office/drawing/2014/main" id="{3456306B-1DBA-6FD4-009A-3DF2F4C2D9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458" y="1629937"/>
            <a:ext cx="416189" cy="41618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4CF11771-3A73-1270-B331-CCC77715790F}"/>
              </a:ext>
            </a:extLst>
          </p:cNvPr>
          <p:cNvSpPr txBox="1"/>
          <p:nvPr/>
        </p:nvSpPr>
        <p:spPr>
          <a:xfrm>
            <a:off x="10978619" y="1619761"/>
            <a:ext cx="148869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BE" sz="1050"/>
              <a:t>Vertex AI Model</a:t>
            </a:r>
            <a:r>
              <a:rPr lang="en-BE" sz="1050">
                <a:cs typeface="Calibri"/>
              </a:rPr>
              <a:t> Monitoring</a:t>
            </a:r>
            <a:endParaRPr lang="en-US" sz="1050">
              <a:cs typeface="Calibri"/>
            </a:endParaRPr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68503FAB-8F92-6BB6-9192-3326C575504D}"/>
              </a:ext>
            </a:extLst>
          </p:cNvPr>
          <p:cNvSpPr/>
          <p:nvPr/>
        </p:nvSpPr>
        <p:spPr>
          <a:xfrm>
            <a:off x="8470633" y="6197575"/>
            <a:ext cx="2057312" cy="6352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BBC9D196-BF83-1D1B-ED31-EDAEBB31C4C2}"/>
              </a:ext>
            </a:extLst>
          </p:cNvPr>
          <p:cNvSpPr txBox="1"/>
          <p:nvPr/>
        </p:nvSpPr>
        <p:spPr>
          <a:xfrm>
            <a:off x="8959484" y="6075276"/>
            <a:ext cx="117810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nl-BE"/>
            </a:defPPr>
            <a:lvl1pPr algn="ctr">
              <a:defRPr sz="1000"/>
            </a:lvl1pPr>
          </a:lstStyle>
          <a:p>
            <a:r>
              <a:rPr lang="nl-BE"/>
              <a:t>ML </a:t>
            </a:r>
            <a:r>
              <a:rPr lang="nl-BE" err="1"/>
              <a:t>Orchestration</a:t>
            </a:r>
            <a:endParaRPr lang="nl-BE"/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349F9C6F-D4DD-DC0D-8EB2-55CA43EAF7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13116" y="5199908"/>
            <a:ext cx="228600" cy="22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48565-E0CB-774D-177A-FB0669977A0C}"/>
              </a:ext>
            </a:extLst>
          </p:cNvPr>
          <p:cNvSpPr txBox="1"/>
          <p:nvPr/>
        </p:nvSpPr>
        <p:spPr>
          <a:xfrm>
            <a:off x="2719682" y="5188419"/>
            <a:ext cx="924621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err="1">
                <a:cs typeface="Calibri"/>
              </a:rPr>
              <a:t>PubSub</a:t>
            </a:r>
          </a:p>
        </p:txBody>
      </p:sp>
      <p:pic>
        <p:nvPicPr>
          <p:cNvPr id="157" name="Graphic 4">
            <a:extLst>
              <a:ext uri="{FF2B5EF4-FFF2-40B4-BE49-F238E27FC236}">
                <a16:creationId xmlns:a16="http://schemas.microsoft.com/office/drawing/2014/main" id="{8BDBD120-06AA-1DA5-EACD-BC6BD938A45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8167" y="3730336"/>
            <a:ext cx="228600" cy="22860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CD96B18-8E83-601A-19FD-32763E0B846A}"/>
              </a:ext>
            </a:extLst>
          </p:cNvPr>
          <p:cNvSpPr txBox="1"/>
          <p:nvPr/>
        </p:nvSpPr>
        <p:spPr>
          <a:xfrm>
            <a:off x="2714733" y="3718847"/>
            <a:ext cx="924621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err="1">
                <a:cs typeface="Calibri"/>
              </a:rPr>
              <a:t>PubSub</a:t>
            </a:r>
          </a:p>
        </p:txBody>
      </p:sp>
      <p:pic>
        <p:nvPicPr>
          <p:cNvPr id="159" name="Graphic 4">
            <a:extLst>
              <a:ext uri="{FF2B5EF4-FFF2-40B4-BE49-F238E27FC236}">
                <a16:creationId xmlns:a16="http://schemas.microsoft.com/office/drawing/2014/main" id="{E6C009A4-4EB8-C310-91D3-6B90D95EB3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13115" y="2310246"/>
            <a:ext cx="228600" cy="2286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540AADF1-BDE5-1D28-B5C4-7B617993A379}"/>
              </a:ext>
            </a:extLst>
          </p:cNvPr>
          <p:cNvSpPr txBox="1"/>
          <p:nvPr/>
        </p:nvSpPr>
        <p:spPr>
          <a:xfrm>
            <a:off x="2719682" y="2298757"/>
            <a:ext cx="924621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err="1">
                <a:cs typeface="Calibri"/>
              </a:rPr>
              <a:t>PubSub</a:t>
            </a:r>
          </a:p>
        </p:txBody>
      </p:sp>
    </p:spTree>
    <p:extLst>
      <p:ext uri="{BB962C8B-B14F-4D97-AF65-F5344CB8AC3E}">
        <p14:creationId xmlns:p14="http://schemas.microsoft.com/office/powerpoint/2010/main" val="3226986835"/>
      </p:ext>
    </p:extLst>
  </p:cSld>
  <p:clrMapOvr>
    <a:masterClrMapping/>
  </p:clrMapOvr>
</p:sld>
</file>

<file path=ppt/theme/theme1.xml><?xml version="1.0" encoding="utf-8"?>
<a:theme xmlns:a="http://schemas.openxmlformats.org/drawingml/2006/main" name="Voorbl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9114EDF1-0629-48CF-A533-6752AA3AFE1C}"/>
    </a:ext>
  </a:extLst>
</a:theme>
</file>

<file path=ppt/theme/theme2.xml><?xml version="1.0" encoding="utf-8"?>
<a:theme xmlns:a="http://schemas.openxmlformats.org/drawingml/2006/main" name="Overgang/titelbl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lIns="45718" tIns="45718" rIns="45718" bIns="45718">
        <a:spAutoFit/>
      </a:bodyPr>
      <a:lstStyle>
        <a:defPPr marL="0" indent="0" algn="l" defTabSz="914400">
          <a:lnSpc>
            <a:spcPct val="100000"/>
          </a:lnSpc>
          <a:buSzTx/>
          <a:buNone/>
          <a:defRPr sz="2000" dirty="0">
            <a:solidFill>
              <a:srgbClr val="FFFFFF"/>
            </a:solidFill>
            <a:latin typeface="FH Oscar" panose="00000500000000000000" pitchFamily="50" charset="0"/>
            <a:ea typeface="GT America Medium"/>
            <a:cs typeface="GT America Medium"/>
            <a:sym typeface="GT America Medium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2AA513F2-C864-4AA9-BAC1-963E7BD947EA}"/>
    </a:ext>
  </a:extLst>
</a:theme>
</file>

<file path=ppt/theme/theme3.xml><?xml version="1.0" encoding="utf-8"?>
<a:theme xmlns:a="http://schemas.openxmlformats.org/drawingml/2006/main" name="Inhoudelij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gorhythm">
      <a:majorFont>
        <a:latin typeface="FH Oscar"/>
        <a:ea typeface=""/>
        <a:cs typeface=""/>
      </a:majorFont>
      <a:minorFont>
        <a:latin typeface="FH Osc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lIns="45718" tIns="45718" rIns="45718" bIns="45718">
        <a:spAutoFit/>
      </a:bodyPr>
      <a:lstStyle>
        <a:defPPr marL="0" indent="0" algn="l" defTabSz="914400">
          <a:lnSpc>
            <a:spcPct val="100000"/>
          </a:lnSpc>
          <a:buSzTx/>
          <a:buNone/>
          <a:defRPr sz="3000" dirty="0">
            <a:latin typeface="FH Oscar Regular"/>
            <a:ea typeface="FH Oscar Regular"/>
            <a:cs typeface="FH Oscar Regular"/>
            <a:sym typeface="FH Oscar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674E748D-4D1C-4272-8E43-746BEAF730B3}"/>
    </a:ext>
  </a:extLst>
</a:theme>
</file>

<file path=ppt/theme/theme4.xml><?xml version="1.0" encoding="utf-8"?>
<a:theme xmlns:a="http://schemas.openxmlformats.org/drawingml/2006/main" name="Showca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2E997F7C-F859-4160-8C35-5786F3261A4F}"/>
    </a:ext>
  </a:extLst>
</a:theme>
</file>

<file path=ppt/theme/theme5.xml><?xml version="1.0" encoding="utf-8"?>
<a:theme xmlns:a="http://schemas.openxmlformats.org/drawingml/2006/main" name="Ma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FDB07979-44E4-47B1-ABE2-CD3062D5C56B}"/>
    </a:ext>
  </a:extLst>
</a:theme>
</file>

<file path=ppt/theme/theme6.xml><?xml version="1.0" encoding="utf-8"?>
<a:theme xmlns:a="http://schemas.openxmlformats.org/drawingml/2006/main" name="Afslui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Algorhythm_16-02-2021_v3.potx" id="{B40964DB-A3E4-43C2-9197-21BFED86865D}" vid="{34821D36-650E-4042-9CD5-E0DC242DEA62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mester1 xmlns="c53c0aff-5ed5-4054-b6cd-185ee86e9eb0">true</Semester1>
    <Semester2 xmlns="c53c0aff-5ed5-4054-b6cd-185ee86e9eb0">true</Semester2>
    <lcf76f155ced4ddcb4097134ff3c332f xmlns="c53c0aff-5ed5-4054-b6cd-185ee86e9eb0">
      <Terms xmlns="http://schemas.microsoft.com/office/infopath/2007/PartnerControls"/>
    </lcf76f155ced4ddcb4097134ff3c332f>
    <TaxCatchAll xmlns="3f990481-ab93-40a5-af1d-fa0a4386eb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A3D58BFA042848829B1088A823DC8B" ma:contentTypeVersion="20" ma:contentTypeDescription="Een nieuw document maken." ma:contentTypeScope="" ma:versionID="d2a07a730d129c99d6a8dd61cef19e15">
  <xsd:schema xmlns:xsd="http://www.w3.org/2001/XMLSchema" xmlns:xs="http://www.w3.org/2001/XMLSchema" xmlns:p="http://schemas.microsoft.com/office/2006/metadata/properties" xmlns:ns2="c53c0aff-5ed5-4054-b6cd-185ee86e9eb0" xmlns:ns3="3c3f66a2-0fdf-4acb-8d1e-a8cda8fd1d69" xmlns:ns4="3f990481-ab93-40a5-af1d-fa0a4386ebd9" targetNamespace="http://schemas.microsoft.com/office/2006/metadata/properties" ma:root="true" ma:fieldsID="babd0d798bda180ff0ba8365d66cc6ea" ns2:_="" ns3:_="" ns4:_="">
    <xsd:import namespace="c53c0aff-5ed5-4054-b6cd-185ee86e9eb0"/>
    <xsd:import namespace="3c3f66a2-0fdf-4acb-8d1e-a8cda8fd1d69"/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emester1" minOccurs="0"/>
                <xsd:element ref="ns2:Semester2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c0aff-5ed5-4054-b6cd-185ee86e9e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Semester1" ma:index="13" nillable="true" ma:displayName="Semester 1" ma:default="1" ma:format="Dropdown" ma:internalName="Semester1">
      <xsd:simpleType>
        <xsd:restriction base="dms:Boolean"/>
      </xsd:simpleType>
    </xsd:element>
    <xsd:element name="Semester2" ma:index="14" nillable="true" ma:displayName="Semester 2" ma:default="1" ma:format="Dropdown" ma:internalName="Semester2">
      <xsd:simpleType>
        <xsd:restriction base="dms:Boolea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f66a2-0fdf-4acb-8d1e-a8cda8fd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804e92a9-fea2-4675-a53e-2b3e3f006ed6}" ma:internalName="TaxCatchAll" ma:showField="CatchAllData" ma:web="3c3f66a2-0fdf-4acb-8d1e-a8cda8fd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5893A4-E04E-414E-A2AC-56FC1B9510B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3264B3-3448-459C-82CD-F796D8A940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EB26C1-1731-4F98-9FEF-ED37367D72C1}"/>
</file>

<file path=docMetadata/LabelInfo.xml><?xml version="1.0" encoding="utf-8"?>
<clbl:labelList xmlns:clbl="http://schemas.microsoft.com/office/2020/mipLabelMetadata">
  <clbl:label id="{49c3d703-3579-47bf-a888-7c913fbdced9}" enabled="0" method="" siteId="{49c3d703-3579-47bf-a888-7c913fbdced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Algorhythm_PowerPoint_Template_(sjabloon)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Voorblad</vt:lpstr>
      <vt:lpstr>Overgang/titelblad</vt:lpstr>
      <vt:lpstr>Inhoudelijk</vt:lpstr>
      <vt:lpstr>Showcase</vt:lpstr>
      <vt:lpstr>Map</vt:lpstr>
      <vt:lpstr>Afsluiter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Raf De Backer</dc:creator>
  <cp:revision>95</cp:revision>
  <dcterms:created xsi:type="dcterms:W3CDTF">2021-03-09T05:54:16Z</dcterms:created>
  <dcterms:modified xsi:type="dcterms:W3CDTF">2024-03-26T08:32:56Z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0x0101000863DF5DF563A04BA6F3E8B39AAB48AD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MediaServiceImageTags">
    <vt:lpwstr/>
  </property>
</Properties>
</file>